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media1.gif" ContentType="video/unknown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79" r:id="rId5"/>
    <p:sldId id="267" r:id="rId6"/>
    <p:sldId id="268" r:id="rId7"/>
    <p:sldId id="274" r:id="rId8"/>
    <p:sldId id="349" r:id="rId9"/>
    <p:sldId id="351" r:id="rId10"/>
    <p:sldId id="356" r:id="rId11"/>
    <p:sldId id="352" r:id="rId12"/>
    <p:sldId id="353" r:id="rId13"/>
    <p:sldId id="354" r:id="rId14"/>
    <p:sldId id="355" r:id="rId15"/>
    <p:sldId id="325" r:id="rId16"/>
    <p:sldId id="341" r:id="rId17"/>
    <p:sldId id="342" r:id="rId18"/>
    <p:sldId id="346" r:id="rId19"/>
    <p:sldId id="347" r:id="rId20"/>
    <p:sldId id="360" r:id="rId21"/>
    <p:sldId id="326" r:id="rId22"/>
    <p:sldId id="327" r:id="rId23"/>
    <p:sldId id="328" r:id="rId24"/>
    <p:sldId id="329" r:id="rId25"/>
    <p:sldId id="331" r:id="rId26"/>
    <p:sldId id="319" r:id="rId27"/>
    <p:sldId id="332" r:id="rId28"/>
    <p:sldId id="333" r:id="rId29"/>
    <p:sldId id="334" r:id="rId30"/>
    <p:sldId id="335" r:id="rId31"/>
    <p:sldId id="357" r:id="rId32"/>
    <p:sldId id="336" r:id="rId33"/>
    <p:sldId id="337" r:id="rId34"/>
    <p:sldId id="338" r:id="rId35"/>
    <p:sldId id="339" r:id="rId36"/>
    <p:sldId id="340" r:id="rId37"/>
    <p:sldId id="358" r:id="rId38"/>
    <p:sldId id="359" r:id="rId39"/>
    <p:sldId id="361" r:id="rId40"/>
    <p:sldId id="362" r:id="rId41"/>
    <p:sldId id="363" r:id="rId42"/>
    <p:sldId id="323" r:id="rId43"/>
    <p:sldId id="324" r:id="rId44"/>
    <p:sldId id="271" r:id="rId45"/>
    <p:sldId id="27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é Luis Cano" initials="JLC" lastIdx="1" clrIdx="0">
    <p:extLst>
      <p:ext uri="{19B8F6BF-5375-455C-9EA6-DF929625EA0E}">
        <p15:presenceInfo xmlns:p15="http://schemas.microsoft.com/office/powerpoint/2012/main" userId="S::joseluis.cano@next-step.es::9dbd2047-fd1b-4cd9-a511-5492161547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773"/>
    <a:srgbClr val="E7BFE8"/>
    <a:srgbClr val="CE88CB"/>
    <a:srgbClr val="B99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8731" autoAdjust="0"/>
  </p:normalViewPr>
  <p:slideViewPr>
    <p:cSldViewPr snapToGrid="0">
      <p:cViewPr varScale="1">
        <p:scale>
          <a:sx n="53" d="100"/>
          <a:sy n="53" d="100"/>
        </p:scale>
        <p:origin x="13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é Luis Cano" userId="9dbd2047-fd1b-4cd9-a511-5492161547c0" providerId="ADAL" clId="{C74D7909-FF39-4D39-A519-F7C396847700}"/>
    <pc:docChg chg="undo custSel addSld delSld modSld sldOrd modMainMaster">
      <pc:chgData name="José Luis Cano" userId="9dbd2047-fd1b-4cd9-a511-5492161547c0" providerId="ADAL" clId="{C74D7909-FF39-4D39-A519-F7C396847700}" dt="2020-07-02T15:43:38.877" v="4099" actId="20577"/>
      <pc:docMkLst>
        <pc:docMk/>
      </pc:docMkLst>
      <pc:sldChg chg="modSp mod">
        <pc:chgData name="José Luis Cano" userId="9dbd2047-fd1b-4cd9-a511-5492161547c0" providerId="ADAL" clId="{C74D7909-FF39-4D39-A519-F7C396847700}" dt="2020-06-30T11:36:13.999" v="535" actId="14100"/>
        <pc:sldMkLst>
          <pc:docMk/>
          <pc:sldMk cId="4042004141" sldId="267"/>
        </pc:sldMkLst>
        <pc:spChg chg="mod">
          <ac:chgData name="José Luis Cano" userId="9dbd2047-fd1b-4cd9-a511-5492161547c0" providerId="ADAL" clId="{C74D7909-FF39-4D39-A519-F7C396847700}" dt="2020-06-30T11:36:13.999" v="535" actId="14100"/>
          <ac:spMkLst>
            <pc:docMk/>
            <pc:sldMk cId="4042004141" sldId="267"/>
            <ac:spMk id="2" creationId="{6CD5063C-B364-424F-A227-3DAD119088E2}"/>
          </ac:spMkLst>
        </pc:spChg>
      </pc:sldChg>
      <pc:sldChg chg="addSp delSp modSp mod">
        <pc:chgData name="José Luis Cano" userId="9dbd2047-fd1b-4cd9-a511-5492161547c0" providerId="ADAL" clId="{C74D7909-FF39-4D39-A519-F7C396847700}" dt="2020-07-02T09:58:31.333" v="2363" actId="27636"/>
        <pc:sldMkLst>
          <pc:docMk/>
          <pc:sldMk cId="4109933052" sldId="268"/>
        </pc:sldMkLst>
        <pc:spChg chg="add del mod">
          <ac:chgData name="José Luis Cano" userId="9dbd2047-fd1b-4cd9-a511-5492161547c0" providerId="ADAL" clId="{C74D7909-FF39-4D39-A519-F7C396847700}" dt="2020-07-02T09:57:58.421" v="2339" actId="478"/>
          <ac:spMkLst>
            <pc:docMk/>
            <pc:sldMk cId="4109933052" sldId="268"/>
            <ac:spMk id="2" creationId="{203D030A-7419-439C-B0C2-784EB85A1DA1}"/>
          </ac:spMkLst>
        </pc:spChg>
        <pc:spChg chg="mod">
          <ac:chgData name="José Luis Cano" userId="9dbd2047-fd1b-4cd9-a511-5492161547c0" providerId="ADAL" clId="{C74D7909-FF39-4D39-A519-F7C396847700}" dt="2020-07-02T09:58:31.333" v="2363" actId="27636"/>
          <ac:spMkLst>
            <pc:docMk/>
            <pc:sldMk cId="4109933052" sldId="268"/>
            <ac:spMk id="10" creationId="{5486C52B-8446-4ABE-A1A0-029222251594}"/>
          </ac:spMkLst>
        </pc:spChg>
        <pc:picChg chg="add mod">
          <ac:chgData name="José Luis Cano" userId="9dbd2047-fd1b-4cd9-a511-5492161547c0" providerId="ADAL" clId="{C74D7909-FF39-4D39-A519-F7C396847700}" dt="2020-07-01T21:21:15.082" v="1647" actId="1076"/>
          <ac:picMkLst>
            <pc:docMk/>
            <pc:sldMk cId="4109933052" sldId="268"/>
            <ac:picMk id="3" creationId="{0C6594D7-AF9E-4BC3-A488-4319B56F52E5}"/>
          </ac:picMkLst>
        </pc:picChg>
        <pc:picChg chg="del">
          <ac:chgData name="José Luis Cano" userId="9dbd2047-fd1b-4cd9-a511-5492161547c0" providerId="ADAL" clId="{C74D7909-FF39-4D39-A519-F7C396847700}" dt="2020-07-01T21:21:05.739" v="1645" actId="478"/>
          <ac:picMkLst>
            <pc:docMk/>
            <pc:sldMk cId="4109933052" sldId="268"/>
            <ac:picMk id="6" creationId="{8A9CBF5F-79AB-4CD2-8DA8-E392C4F1300B}"/>
          </ac:picMkLst>
        </pc:picChg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2767642892" sldId="269"/>
        </pc:sldMkLst>
      </pc:sldChg>
      <pc:sldChg chg="del">
        <pc:chgData name="José Luis Cano" userId="9dbd2047-fd1b-4cd9-a511-5492161547c0" providerId="ADAL" clId="{C74D7909-FF39-4D39-A519-F7C396847700}" dt="2020-06-30T07:21:13.772" v="0" actId="47"/>
        <pc:sldMkLst>
          <pc:docMk/>
          <pc:sldMk cId="3250433280" sldId="273"/>
        </pc:sldMkLst>
      </pc:sldChg>
      <pc:sldChg chg="modSp add del mod">
        <pc:chgData name="José Luis Cano" userId="9dbd2047-fd1b-4cd9-a511-5492161547c0" providerId="ADAL" clId="{C74D7909-FF39-4D39-A519-F7C396847700}" dt="2020-07-01T18:22:39.886" v="1209" actId="20577"/>
        <pc:sldMkLst>
          <pc:docMk/>
          <pc:sldMk cId="2395435843" sldId="274"/>
        </pc:sldMkLst>
        <pc:spChg chg="mod">
          <ac:chgData name="José Luis Cano" userId="9dbd2047-fd1b-4cd9-a511-5492161547c0" providerId="ADAL" clId="{C74D7909-FF39-4D39-A519-F7C396847700}" dt="2020-06-30T07:22:16.592" v="10" actId="20577"/>
          <ac:spMkLst>
            <pc:docMk/>
            <pc:sldMk cId="2395435843" sldId="274"/>
            <ac:spMk id="2" creationId="{B1CEE9F9-7DA5-46BE-8FD3-98FC7600B400}"/>
          </ac:spMkLst>
        </pc:spChg>
        <pc:spChg chg="mod">
          <ac:chgData name="José Luis Cano" userId="9dbd2047-fd1b-4cd9-a511-5492161547c0" providerId="ADAL" clId="{C74D7909-FF39-4D39-A519-F7C396847700}" dt="2020-07-01T18:22:39.886" v="1209" actId="20577"/>
          <ac:spMkLst>
            <pc:docMk/>
            <pc:sldMk cId="2395435843" sldId="274"/>
            <ac:spMk id="3" creationId="{87541EC9-263C-4672-B5CC-D58181D9EC46}"/>
          </ac:spMkLst>
        </pc:spChg>
      </pc:sldChg>
      <pc:sldChg chg="del">
        <pc:chgData name="José Luis Cano" userId="9dbd2047-fd1b-4cd9-a511-5492161547c0" providerId="ADAL" clId="{C74D7909-FF39-4D39-A519-F7C396847700}" dt="2020-06-30T07:21:36.270" v="2" actId="47"/>
        <pc:sldMkLst>
          <pc:docMk/>
          <pc:sldMk cId="509808768" sldId="275"/>
        </pc:sldMkLst>
      </pc:sldChg>
      <pc:sldChg chg="modSp mod">
        <pc:chgData name="José Luis Cano" userId="9dbd2047-fd1b-4cd9-a511-5492161547c0" providerId="ADAL" clId="{C74D7909-FF39-4D39-A519-F7C396847700}" dt="2020-07-02T15:24:58.318" v="2672" actId="1076"/>
        <pc:sldMkLst>
          <pc:docMk/>
          <pc:sldMk cId="700155352" sldId="279"/>
        </pc:sldMkLst>
        <pc:spChg chg="mod">
          <ac:chgData name="José Luis Cano" userId="9dbd2047-fd1b-4cd9-a511-5492161547c0" providerId="ADAL" clId="{C74D7909-FF39-4D39-A519-F7C396847700}" dt="2020-07-02T15:24:58.318" v="2672" actId="1076"/>
          <ac:spMkLst>
            <pc:docMk/>
            <pc:sldMk cId="700155352" sldId="279"/>
            <ac:spMk id="2" creationId="{63F46416-4FE7-4296-B3AA-5796DC59695B}"/>
          </ac:spMkLst>
        </pc:spChg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2179270166" sldId="281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730473922" sldId="287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2194961059" sldId="300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3623242143" sldId="303"/>
        </pc:sldMkLst>
      </pc:sldChg>
      <pc:sldChg chg="del">
        <pc:chgData name="José Luis Cano" userId="9dbd2047-fd1b-4cd9-a511-5492161547c0" providerId="ADAL" clId="{C74D7909-FF39-4D39-A519-F7C396847700}" dt="2020-06-30T07:21:13.772" v="0" actId="47"/>
        <pc:sldMkLst>
          <pc:docMk/>
          <pc:sldMk cId="1073997631" sldId="305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4269781926" sldId="307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3187888969" sldId="308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2875445825" sldId="309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4070643644" sldId="310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2993358110" sldId="311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420526295" sldId="312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4291533429" sldId="313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3882331770" sldId="314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1046360277" sldId="315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406565661" sldId="316"/>
        </pc:sldMkLst>
      </pc:sldChg>
      <pc:sldChg chg="del">
        <pc:chgData name="José Luis Cano" userId="9dbd2047-fd1b-4cd9-a511-5492161547c0" providerId="ADAL" clId="{C74D7909-FF39-4D39-A519-F7C396847700}" dt="2020-06-30T07:21:26.741" v="1" actId="47"/>
        <pc:sldMkLst>
          <pc:docMk/>
          <pc:sldMk cId="3089139449" sldId="317"/>
        </pc:sldMkLst>
      </pc:sldChg>
      <pc:sldChg chg="del">
        <pc:chgData name="José Luis Cano" userId="9dbd2047-fd1b-4cd9-a511-5492161547c0" providerId="ADAL" clId="{C74D7909-FF39-4D39-A519-F7C396847700}" dt="2020-06-30T07:21:36.270" v="2" actId="47"/>
        <pc:sldMkLst>
          <pc:docMk/>
          <pc:sldMk cId="827303355" sldId="318"/>
        </pc:sldMkLst>
      </pc:sldChg>
      <pc:sldChg chg="ord">
        <pc:chgData name="José Luis Cano" userId="9dbd2047-fd1b-4cd9-a511-5492161547c0" providerId="ADAL" clId="{C74D7909-FF39-4D39-A519-F7C396847700}" dt="2020-07-01T17:26:34.239" v="1001"/>
        <pc:sldMkLst>
          <pc:docMk/>
          <pc:sldMk cId="2382815260" sldId="319"/>
        </pc:sldMkLst>
      </pc:sldChg>
      <pc:sldChg chg="del">
        <pc:chgData name="José Luis Cano" userId="9dbd2047-fd1b-4cd9-a511-5492161547c0" providerId="ADAL" clId="{C74D7909-FF39-4D39-A519-F7C396847700}" dt="2020-06-30T07:21:36.270" v="2" actId="47"/>
        <pc:sldMkLst>
          <pc:docMk/>
          <pc:sldMk cId="3163361040" sldId="320"/>
        </pc:sldMkLst>
      </pc:sldChg>
      <pc:sldChg chg="del">
        <pc:chgData name="José Luis Cano" userId="9dbd2047-fd1b-4cd9-a511-5492161547c0" providerId="ADAL" clId="{C74D7909-FF39-4D39-A519-F7C396847700}" dt="2020-06-30T07:21:36.270" v="2" actId="47"/>
        <pc:sldMkLst>
          <pc:docMk/>
          <pc:sldMk cId="2126222879" sldId="321"/>
        </pc:sldMkLst>
      </pc:sldChg>
      <pc:sldChg chg="modSp mod">
        <pc:chgData name="José Luis Cano" userId="9dbd2047-fd1b-4cd9-a511-5492161547c0" providerId="ADAL" clId="{C74D7909-FF39-4D39-A519-F7C396847700}" dt="2020-07-02T15:24:14.841" v="2640" actId="20577"/>
        <pc:sldMkLst>
          <pc:docMk/>
          <pc:sldMk cId="2509915555" sldId="324"/>
        </pc:sldMkLst>
        <pc:spChg chg="mod">
          <ac:chgData name="José Luis Cano" userId="9dbd2047-fd1b-4cd9-a511-5492161547c0" providerId="ADAL" clId="{C74D7909-FF39-4D39-A519-F7C396847700}" dt="2020-07-02T15:24:14.841" v="2640" actId="20577"/>
          <ac:spMkLst>
            <pc:docMk/>
            <pc:sldMk cId="2509915555" sldId="324"/>
            <ac:spMk id="3" creationId="{CA010B68-A7F2-4FFC-A5ED-674FD3325511}"/>
          </ac:spMkLst>
        </pc:spChg>
        <pc:picChg chg="mod">
          <ac:chgData name="José Luis Cano" userId="9dbd2047-fd1b-4cd9-a511-5492161547c0" providerId="ADAL" clId="{C74D7909-FF39-4D39-A519-F7C396847700}" dt="2020-07-01T21:01:17.211" v="1639" actId="1076"/>
          <ac:picMkLst>
            <pc:docMk/>
            <pc:sldMk cId="2509915555" sldId="324"/>
            <ac:picMk id="3078" creationId="{008F99AD-EB8A-43D2-8B4D-9F9297C0150A}"/>
          </ac:picMkLst>
        </pc:picChg>
      </pc:sldChg>
      <pc:sldChg chg="del">
        <pc:chgData name="José Luis Cano" userId="9dbd2047-fd1b-4cd9-a511-5492161547c0" providerId="ADAL" clId="{C74D7909-FF39-4D39-A519-F7C396847700}" dt="2020-06-30T07:21:36.270" v="2" actId="47"/>
        <pc:sldMkLst>
          <pc:docMk/>
          <pc:sldMk cId="179043491" sldId="325"/>
        </pc:sldMkLst>
      </pc:sldChg>
      <pc:sldChg chg="add">
        <pc:chgData name="José Luis Cano" userId="9dbd2047-fd1b-4cd9-a511-5492161547c0" providerId="ADAL" clId="{C74D7909-FF39-4D39-A519-F7C396847700}" dt="2020-06-30T07:22:09.435" v="4" actId="22"/>
        <pc:sldMkLst>
          <pc:docMk/>
          <pc:sldMk cId="2767642892" sldId="325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730473922" sldId="326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93059527" sldId="327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805798911" sldId="328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563855984" sldId="329"/>
        </pc:sldMkLst>
      </pc:sldChg>
      <pc:sldChg chg="add del">
        <pc:chgData name="José Luis Cano" userId="9dbd2047-fd1b-4cd9-a511-5492161547c0" providerId="ADAL" clId="{C74D7909-FF39-4D39-A519-F7C396847700}" dt="2020-07-01T17:26:30.712" v="999" actId="2696"/>
        <pc:sldMkLst>
          <pc:docMk/>
          <pc:sldMk cId="4167471142" sldId="330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394040882" sldId="331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2329951954" sldId="332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280080391" sldId="333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2280613835" sldId="334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2087914018" sldId="335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718291384" sldId="336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1083942255" sldId="337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623242143" sldId="338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2194961059" sldId="339"/>
        </pc:sldMkLst>
      </pc:sldChg>
      <pc:sldChg chg="add">
        <pc:chgData name="José Luis Cano" userId="9dbd2047-fd1b-4cd9-a511-5492161547c0" providerId="ADAL" clId="{C74D7909-FF39-4D39-A519-F7C396847700}" dt="2020-06-30T07:22:49.453" v="11" actId="22"/>
        <pc:sldMkLst>
          <pc:docMk/>
          <pc:sldMk cId="3475266225" sldId="340"/>
        </pc:sldMkLst>
      </pc:sldChg>
      <pc:sldChg chg="addSp delSp modSp add mod modNotesTx">
        <pc:chgData name="José Luis Cano" userId="9dbd2047-fd1b-4cd9-a511-5492161547c0" providerId="ADAL" clId="{C74D7909-FF39-4D39-A519-F7C396847700}" dt="2020-06-30T11:15:26.311" v="466" actId="20577"/>
        <pc:sldMkLst>
          <pc:docMk/>
          <pc:sldMk cId="1532621086" sldId="341"/>
        </pc:sldMkLst>
        <pc:spChg chg="mod">
          <ac:chgData name="José Luis Cano" userId="9dbd2047-fd1b-4cd9-a511-5492161547c0" providerId="ADAL" clId="{C74D7909-FF39-4D39-A519-F7C396847700}" dt="2020-06-30T07:24:15.204" v="52" actId="20577"/>
          <ac:spMkLst>
            <pc:docMk/>
            <pc:sldMk cId="1532621086" sldId="341"/>
            <ac:spMk id="2" creationId="{62EF540C-63D9-4102-9168-DD270C7DEE76}"/>
          </ac:spMkLst>
        </pc:spChg>
        <pc:spChg chg="add del mod">
          <ac:chgData name="José Luis Cano" userId="9dbd2047-fd1b-4cd9-a511-5492161547c0" providerId="ADAL" clId="{C74D7909-FF39-4D39-A519-F7C396847700}" dt="2020-06-30T07:23:23.955" v="15" actId="478"/>
          <ac:spMkLst>
            <pc:docMk/>
            <pc:sldMk cId="1532621086" sldId="341"/>
            <ac:spMk id="3" creationId="{67D542AB-00E6-4D14-8E04-2B83DBB8A96E}"/>
          </ac:spMkLst>
        </pc:spChg>
        <pc:spChg chg="add mod">
          <ac:chgData name="José Luis Cano" userId="9dbd2047-fd1b-4cd9-a511-5492161547c0" providerId="ADAL" clId="{C74D7909-FF39-4D39-A519-F7C396847700}" dt="2020-06-30T11:01:44.654" v="131" actId="1076"/>
          <ac:spMkLst>
            <pc:docMk/>
            <pc:sldMk cId="1532621086" sldId="341"/>
            <ac:spMk id="3" creationId="{AC383459-A1CB-4A16-8310-F0AEEB268B59}"/>
          </ac:spMkLst>
        </pc:spChg>
        <pc:spChg chg="add mod">
          <ac:chgData name="José Luis Cano" userId="9dbd2047-fd1b-4cd9-a511-5492161547c0" providerId="ADAL" clId="{C74D7909-FF39-4D39-A519-F7C396847700}" dt="2020-06-30T11:13:55.832" v="353" actId="1076"/>
          <ac:spMkLst>
            <pc:docMk/>
            <pc:sldMk cId="1532621086" sldId="341"/>
            <ac:spMk id="4" creationId="{B2E46D48-9B93-4691-AD91-D59F505406F5}"/>
          </ac:spMkLst>
        </pc:spChg>
        <pc:spChg chg="add mod">
          <ac:chgData name="José Luis Cano" userId="9dbd2047-fd1b-4cd9-a511-5492161547c0" providerId="ADAL" clId="{C74D7909-FF39-4D39-A519-F7C396847700}" dt="2020-06-30T11:02:25.475" v="157" actId="403"/>
          <ac:spMkLst>
            <pc:docMk/>
            <pc:sldMk cId="1532621086" sldId="341"/>
            <ac:spMk id="6" creationId="{A74274DA-4FBB-43CD-B470-67DDB0001666}"/>
          </ac:spMkLst>
        </pc:spChg>
        <pc:spChg chg="del">
          <ac:chgData name="José Luis Cano" userId="9dbd2047-fd1b-4cd9-a511-5492161547c0" providerId="ADAL" clId="{C74D7909-FF39-4D39-A519-F7C396847700}" dt="2020-06-30T07:23:14.562" v="13" actId="478"/>
          <ac:spMkLst>
            <pc:docMk/>
            <pc:sldMk cId="1532621086" sldId="341"/>
            <ac:spMk id="24" creationId="{F0896655-7E72-4739-A8BB-D7336DC841F6}"/>
          </ac:spMkLst>
        </pc:spChg>
        <pc:picChg chg="del">
          <ac:chgData name="José Luis Cano" userId="9dbd2047-fd1b-4cd9-a511-5492161547c0" providerId="ADAL" clId="{C74D7909-FF39-4D39-A519-F7C396847700}" dt="2020-06-30T07:23:20.105" v="14" actId="478"/>
          <ac:picMkLst>
            <pc:docMk/>
            <pc:sldMk cId="1532621086" sldId="341"/>
            <ac:picMk id="8" creationId="{0E722C01-3832-479D-89CD-FA448966399B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9" creationId="{696ABB10-0E6B-47BB-B790-23DCB98FB414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10" creationId="{7F74E31C-76DB-4446-8686-D837C7D3BC70}"/>
          </ac:picMkLst>
        </pc:picChg>
        <pc:picChg chg="del">
          <ac:chgData name="José Luis Cano" userId="9dbd2047-fd1b-4cd9-a511-5492161547c0" providerId="ADAL" clId="{C74D7909-FF39-4D39-A519-F7C396847700}" dt="2020-06-30T07:23:35.385" v="16" actId="478"/>
          <ac:picMkLst>
            <pc:docMk/>
            <pc:sldMk cId="1532621086" sldId="341"/>
            <ac:picMk id="11" creationId="{B422640B-85D3-4F53-A4A8-C1AEA8959658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13" creationId="{72A72F21-3538-4AEE-9788-B43D5218EA11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14" creationId="{884C0AD7-EEB0-459D-A450-6747208204D1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15" creationId="{6579CD3B-A5D8-4F47-9035-D17B037CF401}"/>
          </ac:picMkLst>
        </pc:picChg>
        <pc:picChg chg="del">
          <ac:chgData name="José Luis Cano" userId="9dbd2047-fd1b-4cd9-a511-5492161547c0" providerId="ADAL" clId="{C74D7909-FF39-4D39-A519-F7C396847700}" dt="2020-06-30T07:23:14.562" v="13" actId="478"/>
          <ac:picMkLst>
            <pc:docMk/>
            <pc:sldMk cId="1532621086" sldId="341"/>
            <ac:picMk id="16" creationId="{4DCE152D-7117-4B36-A33F-BBAAACF845F7}"/>
          </ac:picMkLst>
        </pc:picChg>
        <pc:picChg chg="add mod">
          <ac:chgData name="José Luis Cano" userId="9dbd2047-fd1b-4cd9-a511-5492161547c0" providerId="ADAL" clId="{C74D7909-FF39-4D39-A519-F7C396847700}" dt="2020-06-30T11:01:44.654" v="131" actId="1076"/>
          <ac:picMkLst>
            <pc:docMk/>
            <pc:sldMk cId="1532621086" sldId="341"/>
            <ac:picMk id="1026" creationId="{CDF53A02-A53F-4179-99FD-9B9C1E7A1E8E}"/>
          </ac:picMkLst>
        </pc:picChg>
        <pc:picChg chg="add del mod">
          <ac:chgData name="José Luis Cano" userId="9dbd2047-fd1b-4cd9-a511-5492161547c0" providerId="ADAL" clId="{C74D7909-FF39-4D39-A519-F7C396847700}" dt="2020-06-30T11:09:43.237" v="342" actId="478"/>
          <ac:picMkLst>
            <pc:docMk/>
            <pc:sldMk cId="1532621086" sldId="341"/>
            <ac:picMk id="1028" creationId="{3FEA4CB3-7EFF-4EF2-94CA-F7F6DD6FE3B7}"/>
          </ac:picMkLst>
        </pc:picChg>
        <pc:picChg chg="add mod">
          <ac:chgData name="José Luis Cano" userId="9dbd2047-fd1b-4cd9-a511-5492161547c0" providerId="ADAL" clId="{C74D7909-FF39-4D39-A519-F7C396847700}" dt="2020-06-30T11:13:58.667" v="354" actId="1076"/>
          <ac:picMkLst>
            <pc:docMk/>
            <pc:sldMk cId="1532621086" sldId="341"/>
            <ac:picMk id="1030" creationId="{455E976A-0347-43F9-848F-6F59EBB62059}"/>
          </ac:picMkLst>
        </pc:picChg>
        <pc:cxnChg chg="del">
          <ac:chgData name="José Luis Cano" userId="9dbd2047-fd1b-4cd9-a511-5492161547c0" providerId="ADAL" clId="{C74D7909-FF39-4D39-A519-F7C396847700}" dt="2020-06-30T07:23:14.562" v="13" actId="478"/>
          <ac:cxnSpMkLst>
            <pc:docMk/>
            <pc:sldMk cId="1532621086" sldId="341"/>
            <ac:cxnSpMk id="4" creationId="{ECD44756-8EA2-4C61-B5B2-4A06721BA6E9}"/>
          </ac:cxnSpMkLst>
        </pc:cxnChg>
        <pc:cxnChg chg="del">
          <ac:chgData name="José Luis Cano" userId="9dbd2047-fd1b-4cd9-a511-5492161547c0" providerId="ADAL" clId="{C74D7909-FF39-4D39-A519-F7C396847700}" dt="2020-06-30T07:23:14.562" v="13" actId="478"/>
          <ac:cxnSpMkLst>
            <pc:docMk/>
            <pc:sldMk cId="1532621086" sldId="341"/>
            <ac:cxnSpMk id="18" creationId="{75AB7D12-7CB2-46D8-8475-561C9B2A614E}"/>
          </ac:cxnSpMkLst>
        </pc:cxnChg>
        <pc:cxnChg chg="del">
          <ac:chgData name="José Luis Cano" userId="9dbd2047-fd1b-4cd9-a511-5492161547c0" providerId="ADAL" clId="{C74D7909-FF39-4D39-A519-F7C396847700}" dt="2020-06-30T07:23:14.562" v="13" actId="478"/>
          <ac:cxnSpMkLst>
            <pc:docMk/>
            <pc:sldMk cId="1532621086" sldId="341"/>
            <ac:cxnSpMk id="21" creationId="{4D5455C9-7D4C-4566-93D8-D7ADEA2F129C}"/>
          </ac:cxnSpMkLst>
        </pc:cxnChg>
      </pc:sldChg>
      <pc:sldChg chg="add del">
        <pc:chgData name="José Luis Cano" userId="9dbd2047-fd1b-4cd9-a511-5492161547c0" providerId="ADAL" clId="{C74D7909-FF39-4D39-A519-F7C396847700}" dt="2020-06-30T11:10:14.865" v="346" actId="2696"/>
        <pc:sldMkLst>
          <pc:docMk/>
          <pc:sldMk cId="536336050" sldId="342"/>
        </pc:sldMkLst>
      </pc:sldChg>
      <pc:sldChg chg="addSp delSp modSp add modNotesTx">
        <pc:chgData name="José Luis Cano" userId="9dbd2047-fd1b-4cd9-a511-5492161547c0" providerId="ADAL" clId="{C74D7909-FF39-4D39-A519-F7C396847700}" dt="2020-06-30T12:22:08.162" v="758" actId="20577"/>
        <pc:sldMkLst>
          <pc:docMk/>
          <pc:sldMk cId="1155179997" sldId="342"/>
        </pc:sldMkLst>
        <pc:spChg chg="del">
          <ac:chgData name="José Luis Cano" userId="9dbd2047-fd1b-4cd9-a511-5492161547c0" providerId="ADAL" clId="{C74D7909-FF39-4D39-A519-F7C396847700}" dt="2020-06-30T11:18:44.487" v="468" actId="478"/>
          <ac:spMkLst>
            <pc:docMk/>
            <pc:sldMk cId="1155179997" sldId="342"/>
            <ac:spMk id="3" creationId="{AC383459-A1CB-4A16-8310-F0AEEB268B59}"/>
          </ac:spMkLst>
        </pc:spChg>
        <pc:spChg chg="del">
          <ac:chgData name="José Luis Cano" userId="9dbd2047-fd1b-4cd9-a511-5492161547c0" providerId="ADAL" clId="{C74D7909-FF39-4D39-A519-F7C396847700}" dt="2020-06-30T11:18:44.487" v="468" actId="478"/>
          <ac:spMkLst>
            <pc:docMk/>
            <pc:sldMk cId="1155179997" sldId="342"/>
            <ac:spMk id="4" creationId="{B2E46D48-9B93-4691-AD91-D59F505406F5}"/>
          </ac:spMkLst>
        </pc:spChg>
        <pc:picChg chg="del">
          <ac:chgData name="José Luis Cano" userId="9dbd2047-fd1b-4cd9-a511-5492161547c0" providerId="ADAL" clId="{C74D7909-FF39-4D39-A519-F7C396847700}" dt="2020-06-30T11:18:44.487" v="468" actId="478"/>
          <ac:picMkLst>
            <pc:docMk/>
            <pc:sldMk cId="1155179997" sldId="342"/>
            <ac:picMk id="1026" creationId="{CDF53A02-A53F-4179-99FD-9B9C1E7A1E8E}"/>
          </ac:picMkLst>
        </pc:picChg>
        <pc:picChg chg="del">
          <ac:chgData name="José Luis Cano" userId="9dbd2047-fd1b-4cd9-a511-5492161547c0" providerId="ADAL" clId="{C74D7909-FF39-4D39-A519-F7C396847700}" dt="2020-06-30T11:18:44.487" v="468" actId="478"/>
          <ac:picMkLst>
            <pc:docMk/>
            <pc:sldMk cId="1155179997" sldId="342"/>
            <ac:picMk id="1030" creationId="{455E976A-0347-43F9-848F-6F59EBB62059}"/>
          </ac:picMkLst>
        </pc:picChg>
        <pc:picChg chg="add mod">
          <ac:chgData name="José Luis Cano" userId="9dbd2047-fd1b-4cd9-a511-5492161547c0" providerId="ADAL" clId="{C74D7909-FF39-4D39-A519-F7C396847700}" dt="2020-06-30T11:21:09.818" v="482" actId="1076"/>
          <ac:picMkLst>
            <pc:docMk/>
            <pc:sldMk cId="1155179997" sldId="342"/>
            <ac:picMk id="3074" creationId="{3162F359-DFBC-4BA2-BA3C-9F42CD1669AA}"/>
          </ac:picMkLst>
        </pc:picChg>
        <pc:picChg chg="add mod">
          <ac:chgData name="José Luis Cano" userId="9dbd2047-fd1b-4cd9-a511-5492161547c0" providerId="ADAL" clId="{C74D7909-FF39-4D39-A519-F7C396847700}" dt="2020-06-30T11:21:09.818" v="482" actId="1076"/>
          <ac:picMkLst>
            <pc:docMk/>
            <pc:sldMk cId="1155179997" sldId="342"/>
            <ac:picMk id="3076" creationId="{E5C10458-163D-4E25-8249-98F1A63F5B2D}"/>
          </ac:picMkLst>
        </pc:picChg>
      </pc:sldChg>
      <pc:sldChg chg="addSp delSp modSp add del modNotesTx">
        <pc:chgData name="José Luis Cano" userId="9dbd2047-fd1b-4cd9-a511-5492161547c0" providerId="ADAL" clId="{C74D7909-FF39-4D39-A519-F7C396847700}" dt="2020-07-01T20:57:42.113" v="1362" actId="2696"/>
        <pc:sldMkLst>
          <pc:docMk/>
          <pc:sldMk cId="2584677520" sldId="343"/>
        </pc:sldMkLst>
        <pc:picChg chg="del">
          <ac:chgData name="José Luis Cano" userId="9dbd2047-fd1b-4cd9-a511-5492161547c0" providerId="ADAL" clId="{C74D7909-FF39-4D39-A519-F7C396847700}" dt="2020-06-30T16:03:00.854" v="864" actId="478"/>
          <ac:picMkLst>
            <pc:docMk/>
            <pc:sldMk cId="2584677520" sldId="343"/>
            <ac:picMk id="3074" creationId="{3162F359-DFBC-4BA2-BA3C-9F42CD1669AA}"/>
          </ac:picMkLst>
        </pc:picChg>
        <pc:picChg chg="del">
          <ac:chgData name="José Luis Cano" userId="9dbd2047-fd1b-4cd9-a511-5492161547c0" providerId="ADAL" clId="{C74D7909-FF39-4D39-A519-F7C396847700}" dt="2020-06-30T16:03:00.854" v="864" actId="478"/>
          <ac:picMkLst>
            <pc:docMk/>
            <pc:sldMk cId="2584677520" sldId="343"/>
            <ac:picMk id="3076" creationId="{E5C10458-163D-4E25-8249-98F1A63F5B2D}"/>
          </ac:picMkLst>
        </pc:picChg>
        <pc:picChg chg="add del mod">
          <ac:chgData name="José Luis Cano" userId="9dbd2047-fd1b-4cd9-a511-5492161547c0" providerId="ADAL" clId="{C74D7909-FF39-4D39-A519-F7C396847700}" dt="2020-06-30T16:06:00.873" v="870" actId="478"/>
          <ac:picMkLst>
            <pc:docMk/>
            <pc:sldMk cId="2584677520" sldId="343"/>
            <ac:picMk id="4098" creationId="{D9A870BE-6B3D-4C4D-8744-6CBBE1C39993}"/>
          </ac:picMkLst>
        </pc:picChg>
        <pc:picChg chg="add mod">
          <ac:chgData name="José Luis Cano" userId="9dbd2047-fd1b-4cd9-a511-5492161547c0" providerId="ADAL" clId="{C74D7909-FF39-4D39-A519-F7C396847700}" dt="2020-07-01T18:15:59.303" v="1043" actId="1076"/>
          <ac:picMkLst>
            <pc:docMk/>
            <pc:sldMk cId="2584677520" sldId="343"/>
            <ac:picMk id="4100" creationId="{053E3C82-1A38-4C53-8D6B-4D4D9132AC57}"/>
          </ac:picMkLst>
        </pc:picChg>
        <pc:picChg chg="add del mod">
          <ac:chgData name="José Luis Cano" userId="9dbd2047-fd1b-4cd9-a511-5492161547c0" providerId="ADAL" clId="{C74D7909-FF39-4D39-A519-F7C396847700}" dt="2020-06-30T16:37:01.890" v="879" actId="478"/>
          <ac:picMkLst>
            <pc:docMk/>
            <pc:sldMk cId="2584677520" sldId="343"/>
            <ac:picMk id="4102" creationId="{9EB61810-44E6-4A91-A240-E669450B9727}"/>
          </ac:picMkLst>
        </pc:picChg>
        <pc:picChg chg="add mod">
          <ac:chgData name="José Luis Cano" userId="9dbd2047-fd1b-4cd9-a511-5492161547c0" providerId="ADAL" clId="{C74D7909-FF39-4D39-A519-F7C396847700}" dt="2020-06-30T16:37:13.783" v="884" actId="1076"/>
          <ac:picMkLst>
            <pc:docMk/>
            <pc:sldMk cId="2584677520" sldId="343"/>
            <ac:picMk id="4104" creationId="{F747EBFB-51D6-4609-99A0-EDC752410769}"/>
          </ac:picMkLst>
        </pc:picChg>
      </pc:sldChg>
      <pc:sldChg chg="addSp delSp modSp add del mod ord">
        <pc:chgData name="José Luis Cano" userId="9dbd2047-fd1b-4cd9-a511-5492161547c0" providerId="ADAL" clId="{C74D7909-FF39-4D39-A519-F7C396847700}" dt="2020-07-01T18:17:16.863" v="1102" actId="2696"/>
        <pc:sldMkLst>
          <pc:docMk/>
          <pc:sldMk cId="3070586380" sldId="344"/>
        </pc:sldMkLst>
        <pc:spChg chg="mod">
          <ac:chgData name="José Luis Cano" userId="9dbd2047-fd1b-4cd9-a511-5492161547c0" providerId="ADAL" clId="{C74D7909-FF39-4D39-A519-F7C396847700}" dt="2020-06-30T16:39:28.639" v="910" actId="20577"/>
          <ac:spMkLst>
            <pc:docMk/>
            <pc:sldMk cId="3070586380" sldId="344"/>
            <ac:spMk id="2" creationId="{62EF540C-63D9-4102-9168-DD270C7DEE76}"/>
          </ac:spMkLst>
        </pc:spChg>
        <pc:picChg chg="del">
          <ac:chgData name="José Luis Cano" userId="9dbd2047-fd1b-4cd9-a511-5492161547c0" providerId="ADAL" clId="{C74D7909-FF39-4D39-A519-F7C396847700}" dt="2020-06-30T16:37:27.207" v="886" actId="478"/>
          <ac:picMkLst>
            <pc:docMk/>
            <pc:sldMk cId="3070586380" sldId="344"/>
            <ac:picMk id="3074" creationId="{3162F359-DFBC-4BA2-BA3C-9F42CD1669AA}"/>
          </ac:picMkLst>
        </pc:picChg>
        <pc:picChg chg="del">
          <ac:chgData name="José Luis Cano" userId="9dbd2047-fd1b-4cd9-a511-5492161547c0" providerId="ADAL" clId="{C74D7909-FF39-4D39-A519-F7C396847700}" dt="2020-06-30T16:37:27.207" v="886" actId="478"/>
          <ac:picMkLst>
            <pc:docMk/>
            <pc:sldMk cId="3070586380" sldId="344"/>
            <ac:picMk id="3076" creationId="{E5C10458-163D-4E25-8249-98F1A63F5B2D}"/>
          </ac:picMkLst>
        </pc:picChg>
        <pc:picChg chg="add mod">
          <ac:chgData name="José Luis Cano" userId="9dbd2047-fd1b-4cd9-a511-5492161547c0" providerId="ADAL" clId="{C74D7909-FF39-4D39-A519-F7C396847700}" dt="2020-06-30T16:39:34.274" v="911" actId="1076"/>
          <ac:picMkLst>
            <pc:docMk/>
            <pc:sldMk cId="3070586380" sldId="344"/>
            <ac:picMk id="5122" creationId="{A62B35AD-1F48-4417-9A20-FBD43478DD8A}"/>
          </ac:picMkLst>
        </pc:picChg>
      </pc:sldChg>
      <pc:sldChg chg="delSp add del">
        <pc:chgData name="José Luis Cano" userId="9dbd2047-fd1b-4cd9-a511-5492161547c0" providerId="ADAL" clId="{C74D7909-FF39-4D39-A519-F7C396847700}" dt="2020-07-01T20:57:24.722" v="1359" actId="2696"/>
        <pc:sldMkLst>
          <pc:docMk/>
          <pc:sldMk cId="953304119" sldId="345"/>
        </pc:sldMkLst>
        <pc:picChg chg="del">
          <ac:chgData name="José Luis Cano" userId="9dbd2047-fd1b-4cd9-a511-5492161547c0" providerId="ADAL" clId="{C74D7909-FF39-4D39-A519-F7C396847700}" dt="2020-06-30T16:39:17.092" v="896" actId="478"/>
          <ac:picMkLst>
            <pc:docMk/>
            <pc:sldMk cId="953304119" sldId="345"/>
            <ac:picMk id="5122" creationId="{A62B35AD-1F48-4417-9A20-FBD43478DD8A}"/>
          </ac:picMkLst>
        </pc:picChg>
      </pc:sldChg>
      <pc:sldChg chg="addSp delSp modSp add mod modNotesTx">
        <pc:chgData name="José Luis Cano" userId="9dbd2047-fd1b-4cd9-a511-5492161547c0" providerId="ADAL" clId="{C74D7909-FF39-4D39-A519-F7C396847700}" dt="2020-07-01T20:55:45.699" v="1356" actId="1076"/>
        <pc:sldMkLst>
          <pc:docMk/>
          <pc:sldMk cId="472332618" sldId="346"/>
        </pc:sldMkLst>
        <pc:spChg chg="add mod">
          <ac:chgData name="José Luis Cano" userId="9dbd2047-fd1b-4cd9-a511-5492161547c0" providerId="ADAL" clId="{C74D7909-FF39-4D39-A519-F7C396847700}" dt="2020-07-01T20:55:45.699" v="1356" actId="1076"/>
          <ac:spMkLst>
            <pc:docMk/>
            <pc:sldMk cId="472332618" sldId="346"/>
            <ac:spMk id="3" creationId="{D5A54336-11FB-4F0A-BF33-B0266DE7CEF5}"/>
          </ac:spMkLst>
        </pc:spChg>
        <pc:spChg chg="add mod">
          <ac:chgData name="José Luis Cano" userId="9dbd2047-fd1b-4cd9-a511-5492161547c0" providerId="ADAL" clId="{C74D7909-FF39-4D39-A519-F7C396847700}" dt="2020-07-01T20:55:45.699" v="1356" actId="1076"/>
          <ac:spMkLst>
            <pc:docMk/>
            <pc:sldMk cId="472332618" sldId="346"/>
            <ac:spMk id="5" creationId="{FD1B672B-4B9F-41D2-9680-629C308F847A}"/>
          </ac:spMkLst>
        </pc:spChg>
        <pc:spChg chg="del mod">
          <ac:chgData name="José Luis Cano" userId="9dbd2047-fd1b-4cd9-a511-5492161547c0" providerId="ADAL" clId="{C74D7909-FF39-4D39-A519-F7C396847700}" dt="2020-06-30T17:26:57.295" v="915" actId="478"/>
          <ac:spMkLst>
            <pc:docMk/>
            <pc:sldMk cId="472332618" sldId="346"/>
            <ac:spMk id="6" creationId="{A74274DA-4FBB-43CD-B470-67DDB0001666}"/>
          </ac:spMkLst>
        </pc:spChg>
        <pc:picChg chg="del">
          <ac:chgData name="José Luis Cano" userId="9dbd2047-fd1b-4cd9-a511-5492161547c0" providerId="ADAL" clId="{C74D7909-FF39-4D39-A519-F7C396847700}" dt="2020-06-30T17:27:01.720" v="917" actId="478"/>
          <ac:picMkLst>
            <pc:docMk/>
            <pc:sldMk cId="472332618" sldId="346"/>
            <ac:picMk id="3074" creationId="{3162F359-DFBC-4BA2-BA3C-9F42CD1669AA}"/>
          </ac:picMkLst>
        </pc:picChg>
        <pc:picChg chg="del">
          <ac:chgData name="José Luis Cano" userId="9dbd2047-fd1b-4cd9-a511-5492161547c0" providerId="ADAL" clId="{C74D7909-FF39-4D39-A519-F7C396847700}" dt="2020-06-30T17:27:00.406" v="916" actId="478"/>
          <ac:picMkLst>
            <pc:docMk/>
            <pc:sldMk cId="472332618" sldId="346"/>
            <ac:picMk id="3076" creationId="{E5C10458-163D-4E25-8249-98F1A63F5B2D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1T07:14:55.743" v="992" actId="1076"/>
        <pc:sldMkLst>
          <pc:docMk/>
          <pc:sldMk cId="3397704161" sldId="347"/>
        </pc:sldMkLst>
        <pc:spChg chg="del">
          <ac:chgData name="José Luis Cano" userId="9dbd2047-fd1b-4cd9-a511-5492161547c0" providerId="ADAL" clId="{C74D7909-FF39-4D39-A519-F7C396847700}" dt="2020-07-01T07:00:38.185" v="960" actId="478"/>
          <ac:spMkLst>
            <pc:docMk/>
            <pc:sldMk cId="3397704161" sldId="347"/>
            <ac:spMk id="3" creationId="{D5A54336-11FB-4F0A-BF33-B0266DE7CEF5}"/>
          </ac:spMkLst>
        </pc:spChg>
        <pc:spChg chg="add del">
          <ac:chgData name="José Luis Cano" userId="9dbd2047-fd1b-4cd9-a511-5492161547c0" providerId="ADAL" clId="{C74D7909-FF39-4D39-A519-F7C396847700}" dt="2020-07-01T07:03:28.208" v="968" actId="478"/>
          <ac:spMkLst>
            <pc:docMk/>
            <pc:sldMk cId="3397704161" sldId="347"/>
            <ac:spMk id="5" creationId="{A00A7B16-CD7B-4E9A-B46F-BD2AEEF87927}"/>
          </ac:spMkLst>
        </pc:spChg>
        <pc:picChg chg="add mod">
          <ac:chgData name="José Luis Cano" userId="9dbd2047-fd1b-4cd9-a511-5492161547c0" providerId="ADAL" clId="{C74D7909-FF39-4D39-A519-F7C396847700}" dt="2020-07-01T07:14:53.804" v="991" actId="1076"/>
          <ac:picMkLst>
            <pc:docMk/>
            <pc:sldMk cId="3397704161" sldId="347"/>
            <ac:picMk id="6" creationId="{240A2D5B-DF38-4BE8-9E95-63A5BFBB1E62}"/>
          </ac:picMkLst>
        </pc:picChg>
        <pc:picChg chg="add mod">
          <ac:chgData name="José Luis Cano" userId="9dbd2047-fd1b-4cd9-a511-5492161547c0" providerId="ADAL" clId="{C74D7909-FF39-4D39-A519-F7C396847700}" dt="2020-07-01T07:14:55.743" v="992" actId="1076"/>
          <ac:picMkLst>
            <pc:docMk/>
            <pc:sldMk cId="3397704161" sldId="347"/>
            <ac:picMk id="7" creationId="{F4F78C44-08F3-4E26-8FA0-E62A3E8CE1D9}"/>
          </ac:picMkLst>
        </pc:picChg>
        <pc:picChg chg="add mod">
          <ac:chgData name="José Luis Cano" userId="9dbd2047-fd1b-4cd9-a511-5492161547c0" providerId="ADAL" clId="{C74D7909-FF39-4D39-A519-F7C396847700}" dt="2020-07-01T07:13:21.668" v="984" actId="1076"/>
          <ac:picMkLst>
            <pc:docMk/>
            <pc:sldMk cId="3397704161" sldId="347"/>
            <ac:picMk id="6146" creationId="{FBA60022-900A-4102-9085-CBBE84032F29}"/>
          </ac:picMkLst>
        </pc:picChg>
      </pc:sldChg>
      <pc:sldChg chg="addSp delSp modSp add del mod">
        <pc:chgData name="José Luis Cano" userId="9dbd2047-fd1b-4cd9-a511-5492161547c0" providerId="ADAL" clId="{C74D7909-FF39-4D39-A519-F7C396847700}" dt="2020-07-01T20:57:22.287" v="1358" actId="2696"/>
        <pc:sldMkLst>
          <pc:docMk/>
          <pc:sldMk cId="1695274726" sldId="348"/>
        </pc:sldMkLst>
        <pc:picChg chg="add del mod">
          <ac:chgData name="José Luis Cano" userId="9dbd2047-fd1b-4cd9-a511-5492161547c0" providerId="ADAL" clId="{C74D7909-FF39-4D39-A519-F7C396847700}" dt="2020-07-01T20:50:55.617" v="1321" actId="478"/>
          <ac:picMkLst>
            <pc:docMk/>
            <pc:sldMk cId="1695274726" sldId="348"/>
            <ac:picMk id="3" creationId="{1D7A3020-CD72-47B5-BB6B-ECDDE4081856}"/>
          </ac:picMkLst>
        </pc:picChg>
        <pc:picChg chg="del">
          <ac:chgData name="José Luis Cano" userId="9dbd2047-fd1b-4cd9-a511-5492161547c0" providerId="ADAL" clId="{C74D7909-FF39-4D39-A519-F7C396847700}" dt="2020-07-01T17:21:32.905" v="996" actId="478"/>
          <ac:picMkLst>
            <pc:docMk/>
            <pc:sldMk cId="1695274726" sldId="348"/>
            <ac:picMk id="6" creationId="{240A2D5B-DF38-4BE8-9E95-63A5BFBB1E62}"/>
          </ac:picMkLst>
        </pc:picChg>
        <pc:picChg chg="del">
          <ac:chgData name="José Luis Cano" userId="9dbd2047-fd1b-4cd9-a511-5492161547c0" providerId="ADAL" clId="{C74D7909-FF39-4D39-A519-F7C396847700}" dt="2020-07-01T17:21:30.528" v="994" actId="478"/>
          <ac:picMkLst>
            <pc:docMk/>
            <pc:sldMk cId="1695274726" sldId="348"/>
            <ac:picMk id="7" creationId="{F4F78C44-08F3-4E26-8FA0-E62A3E8CE1D9}"/>
          </ac:picMkLst>
        </pc:picChg>
        <pc:picChg chg="del">
          <ac:chgData name="José Luis Cano" userId="9dbd2047-fd1b-4cd9-a511-5492161547c0" providerId="ADAL" clId="{C74D7909-FF39-4D39-A519-F7C396847700}" dt="2020-07-01T17:21:32.257" v="995" actId="478"/>
          <ac:picMkLst>
            <pc:docMk/>
            <pc:sldMk cId="1695274726" sldId="348"/>
            <ac:picMk id="6146" creationId="{FBA60022-900A-4102-9085-CBBE84032F29}"/>
          </ac:picMkLst>
        </pc:picChg>
      </pc:sldChg>
      <pc:sldChg chg="modSp add mod">
        <pc:chgData name="José Luis Cano" userId="9dbd2047-fd1b-4cd9-a511-5492161547c0" providerId="ADAL" clId="{C74D7909-FF39-4D39-A519-F7C396847700}" dt="2020-07-01T18:17:33.373" v="1111" actId="20577"/>
        <pc:sldMkLst>
          <pc:docMk/>
          <pc:sldMk cId="291077247" sldId="349"/>
        </pc:sldMkLst>
        <pc:spChg chg="mod">
          <ac:chgData name="José Luis Cano" userId="9dbd2047-fd1b-4cd9-a511-5492161547c0" providerId="ADAL" clId="{C74D7909-FF39-4D39-A519-F7C396847700}" dt="2020-07-01T18:17:33.373" v="1111" actId="20577"/>
          <ac:spMkLst>
            <pc:docMk/>
            <pc:sldMk cId="291077247" sldId="349"/>
            <ac:spMk id="2" creationId="{794D0EC6-F4E1-4C75-B230-2C38DA40A650}"/>
          </ac:spMkLst>
        </pc:spChg>
      </pc:sldChg>
      <pc:sldChg chg="add del">
        <pc:chgData name="José Luis Cano" userId="9dbd2047-fd1b-4cd9-a511-5492161547c0" providerId="ADAL" clId="{C74D7909-FF39-4D39-A519-F7C396847700}" dt="2020-07-01T18:17:08.069" v="1101" actId="2696"/>
        <pc:sldMkLst>
          <pc:docMk/>
          <pc:sldMk cId="1719203271" sldId="350"/>
        </pc:sldMkLst>
      </pc:sldChg>
      <pc:sldChg chg="add modNotesTx">
        <pc:chgData name="José Luis Cano" userId="9dbd2047-fd1b-4cd9-a511-5492161547c0" providerId="ADAL" clId="{C74D7909-FF39-4D39-A519-F7C396847700}" dt="2020-07-02T15:43:38.877" v="4099" actId="20577"/>
        <pc:sldMkLst>
          <pc:docMk/>
          <pc:sldMk cId="398686501" sldId="351"/>
        </pc:sldMkLst>
      </pc:sldChg>
      <pc:sldChg chg="addSp delSp modSp add mod modNotesTx">
        <pc:chgData name="José Luis Cano" userId="9dbd2047-fd1b-4cd9-a511-5492161547c0" providerId="ADAL" clId="{C74D7909-FF39-4D39-A519-F7C396847700}" dt="2020-07-02T15:30:52.903" v="2674" actId="6549"/>
        <pc:sldMkLst>
          <pc:docMk/>
          <pc:sldMk cId="2593760248" sldId="352"/>
        </pc:sldMkLst>
        <pc:spChg chg="mod">
          <ac:chgData name="José Luis Cano" userId="9dbd2047-fd1b-4cd9-a511-5492161547c0" providerId="ADAL" clId="{C74D7909-FF39-4D39-A519-F7C396847700}" dt="2020-07-01T18:19:33.769" v="1177" actId="20577"/>
          <ac:spMkLst>
            <pc:docMk/>
            <pc:sldMk cId="2593760248" sldId="352"/>
            <ac:spMk id="2" creationId="{62EF540C-63D9-4102-9168-DD270C7DEE76}"/>
          </ac:spMkLst>
        </pc:spChg>
        <pc:picChg chg="add mod">
          <ac:chgData name="José Luis Cano" userId="9dbd2047-fd1b-4cd9-a511-5492161547c0" providerId="ADAL" clId="{C74D7909-FF39-4D39-A519-F7C396847700}" dt="2020-07-01T18:26:37.282" v="1224" actId="1076"/>
          <ac:picMkLst>
            <pc:docMk/>
            <pc:sldMk cId="2593760248" sldId="352"/>
            <ac:picMk id="3" creationId="{F83E3392-68FE-477C-9C0C-A08C0E8F5067}"/>
          </ac:picMkLst>
        </pc:picChg>
        <pc:picChg chg="add mod">
          <ac:chgData name="José Luis Cano" userId="9dbd2047-fd1b-4cd9-a511-5492161547c0" providerId="ADAL" clId="{C74D7909-FF39-4D39-A519-F7C396847700}" dt="2020-07-02T15:29:41.409" v="2673"/>
          <ac:picMkLst>
            <pc:docMk/>
            <pc:sldMk cId="2593760248" sldId="352"/>
            <ac:picMk id="4" creationId="{F335158C-4C9D-4ABF-BA0C-234E306EA049}"/>
          </ac:picMkLst>
        </pc:picChg>
        <pc:picChg chg="del">
          <ac:chgData name="José Luis Cano" userId="9dbd2047-fd1b-4cd9-a511-5492161547c0" providerId="ADAL" clId="{C74D7909-FF39-4D39-A519-F7C396847700}" dt="2020-07-01T18:19:36.266" v="1178" actId="478"/>
          <ac:picMkLst>
            <pc:docMk/>
            <pc:sldMk cId="2593760248" sldId="352"/>
            <ac:picMk id="5122" creationId="{A62B35AD-1F48-4417-9A20-FBD43478DD8A}"/>
          </ac:picMkLst>
        </pc:picChg>
      </pc:sldChg>
      <pc:sldChg chg="addSp">
        <pc:chgData name="José Luis Cano" userId="9dbd2047-fd1b-4cd9-a511-5492161547c0" providerId="ADAL" clId="{C74D7909-FF39-4D39-A519-F7C396847700}" dt="2020-07-01T20:52:18.399" v="1323"/>
        <pc:sldMkLst>
          <pc:docMk/>
          <pc:sldMk cId="1235008947" sldId="353"/>
        </pc:sldMkLst>
        <pc:picChg chg="add">
          <ac:chgData name="José Luis Cano" userId="9dbd2047-fd1b-4cd9-a511-5492161547c0" providerId="ADAL" clId="{C74D7909-FF39-4D39-A519-F7C396847700}" dt="2020-07-01T20:52:18.399" v="1323"/>
          <ac:picMkLst>
            <pc:docMk/>
            <pc:sldMk cId="1235008947" sldId="353"/>
            <ac:picMk id="7170" creationId="{31E89BD2-9EAB-4520-8466-9B90DABC7471}"/>
          </ac:picMkLst>
        </pc:picChg>
      </pc:sldChg>
      <pc:sldChg chg="addSp delSp modSp add del mod">
        <pc:chgData name="José Luis Cano" userId="9dbd2047-fd1b-4cd9-a511-5492161547c0" providerId="ADAL" clId="{C74D7909-FF39-4D39-A519-F7C396847700}" dt="2020-07-01T20:52:21.800" v="1325" actId="1076"/>
        <pc:sldMkLst>
          <pc:docMk/>
          <pc:sldMk cId="1492026148" sldId="353"/>
        </pc:sldMkLst>
        <pc:spChg chg="mod">
          <ac:chgData name="José Luis Cano" userId="9dbd2047-fd1b-4cd9-a511-5492161547c0" providerId="ADAL" clId="{C74D7909-FF39-4D39-A519-F7C396847700}" dt="2020-07-01T18:22:11.374" v="1193" actId="20577"/>
          <ac:spMkLst>
            <pc:docMk/>
            <pc:sldMk cId="1492026148" sldId="353"/>
            <ac:spMk id="2" creationId="{62EF540C-63D9-4102-9168-DD270C7DEE76}"/>
          </ac:spMkLst>
        </pc:spChg>
        <pc:picChg chg="del">
          <ac:chgData name="José Luis Cano" userId="9dbd2047-fd1b-4cd9-a511-5492161547c0" providerId="ADAL" clId="{C74D7909-FF39-4D39-A519-F7C396847700}" dt="2020-07-01T18:27:02.973" v="1229" actId="478"/>
          <ac:picMkLst>
            <pc:docMk/>
            <pc:sldMk cId="1492026148" sldId="353"/>
            <ac:picMk id="3" creationId="{F83E3392-68FE-477C-9C0C-A08C0E8F5067}"/>
          </ac:picMkLst>
        </pc:picChg>
        <pc:picChg chg="del">
          <ac:chgData name="José Luis Cano" userId="9dbd2047-fd1b-4cd9-a511-5492161547c0" providerId="ADAL" clId="{C74D7909-FF39-4D39-A519-F7C396847700}" dt="2020-07-01T18:23:32.156" v="1210" actId="478"/>
          <ac:picMkLst>
            <pc:docMk/>
            <pc:sldMk cId="1492026148" sldId="353"/>
            <ac:picMk id="4" creationId="{F335158C-4C9D-4ABF-BA0C-234E306EA049}"/>
          </ac:picMkLst>
        </pc:picChg>
        <pc:picChg chg="add del mod">
          <ac:chgData name="José Luis Cano" userId="9dbd2047-fd1b-4cd9-a511-5492161547c0" providerId="ADAL" clId="{C74D7909-FF39-4D39-A519-F7C396847700}" dt="2020-07-01T20:52:18.041" v="1322" actId="478"/>
          <ac:picMkLst>
            <pc:docMk/>
            <pc:sldMk cId="1492026148" sldId="353"/>
            <ac:picMk id="5" creationId="{ED18F2C3-FD7B-4969-A194-1ABF5A0FD844}"/>
          </ac:picMkLst>
        </pc:picChg>
        <pc:picChg chg="add del mod">
          <ac:chgData name="José Luis Cano" userId="9dbd2047-fd1b-4cd9-a511-5492161547c0" providerId="ADAL" clId="{C74D7909-FF39-4D39-A519-F7C396847700}" dt="2020-07-01T19:41:38.387" v="1313" actId="478"/>
          <ac:picMkLst>
            <pc:docMk/>
            <pc:sldMk cId="1492026148" sldId="353"/>
            <ac:picMk id="8" creationId="{6C37D671-30C4-4E15-9775-65E6B9724B8B}"/>
          </ac:picMkLst>
        </pc:picChg>
        <pc:picChg chg="add mod modCrop">
          <ac:chgData name="José Luis Cano" userId="9dbd2047-fd1b-4cd9-a511-5492161547c0" providerId="ADAL" clId="{C74D7909-FF39-4D39-A519-F7C396847700}" dt="2020-07-01T19:51:24.136" v="1318" actId="1076"/>
          <ac:picMkLst>
            <pc:docMk/>
            <pc:sldMk cId="1492026148" sldId="353"/>
            <ac:picMk id="9" creationId="{CBC82307-EFA9-40D0-BB2F-A4AA58EF5534}"/>
          </ac:picMkLst>
        </pc:picChg>
        <pc:picChg chg="mod">
          <ac:chgData name="José Luis Cano" userId="9dbd2047-fd1b-4cd9-a511-5492161547c0" providerId="ADAL" clId="{C74D7909-FF39-4D39-A519-F7C396847700}" dt="2020-07-01T20:52:21.800" v="1325" actId="1076"/>
          <ac:picMkLst>
            <pc:docMk/>
            <pc:sldMk cId="1492026148" sldId="353"/>
            <ac:picMk id="7170" creationId="{31E89BD2-9EAB-4520-8466-9B90DABC7471}"/>
          </ac:picMkLst>
        </pc:picChg>
      </pc:sldChg>
      <pc:sldChg chg="addSp delSp modSp add mod modNotesTx">
        <pc:chgData name="José Luis Cano" userId="9dbd2047-fd1b-4cd9-a511-5492161547c0" providerId="ADAL" clId="{C74D7909-FF39-4D39-A519-F7C396847700}" dt="2020-07-02T13:18:04.520" v="2397" actId="6549"/>
        <pc:sldMkLst>
          <pc:docMk/>
          <pc:sldMk cId="850558294" sldId="354"/>
        </pc:sldMkLst>
        <pc:spChg chg="mod">
          <ac:chgData name="José Luis Cano" userId="9dbd2047-fd1b-4cd9-a511-5492161547c0" providerId="ADAL" clId="{C74D7909-FF39-4D39-A519-F7C396847700}" dt="2020-07-01T21:24:46.406" v="1652" actId="1076"/>
          <ac:spMkLst>
            <pc:docMk/>
            <pc:sldMk cId="850558294" sldId="354"/>
            <ac:spMk id="2" creationId="{62EF540C-63D9-4102-9168-DD270C7DEE76}"/>
          </ac:spMkLst>
        </pc:spChg>
        <pc:picChg chg="del">
          <ac:chgData name="José Luis Cano" userId="9dbd2047-fd1b-4cd9-a511-5492161547c0" providerId="ADAL" clId="{C74D7909-FF39-4D39-A519-F7C396847700}" dt="2020-07-01T18:23:51.309" v="1220" actId="478"/>
          <ac:picMkLst>
            <pc:docMk/>
            <pc:sldMk cId="850558294" sldId="354"/>
            <ac:picMk id="3" creationId="{F83E3392-68FE-477C-9C0C-A08C0E8F5067}"/>
          </ac:picMkLst>
        </pc:picChg>
        <pc:picChg chg="add del mod">
          <ac:chgData name="José Luis Cano" userId="9dbd2047-fd1b-4cd9-a511-5492161547c0" providerId="ADAL" clId="{C74D7909-FF39-4D39-A519-F7C396847700}" dt="2020-07-01T18:26:41.181" v="1225" actId="478"/>
          <ac:picMkLst>
            <pc:docMk/>
            <pc:sldMk cId="850558294" sldId="354"/>
            <ac:picMk id="4" creationId="{BC8A7795-1590-45B0-9F04-D639ECAEBA0E}"/>
          </ac:picMkLst>
        </pc:picChg>
        <pc:picChg chg="add mod">
          <ac:chgData name="José Luis Cano" userId="9dbd2047-fd1b-4cd9-a511-5492161547c0" providerId="ADAL" clId="{C74D7909-FF39-4D39-A519-F7C396847700}" dt="2020-07-01T18:26:53.348" v="1228" actId="1076"/>
          <ac:picMkLst>
            <pc:docMk/>
            <pc:sldMk cId="850558294" sldId="354"/>
            <ac:picMk id="8" creationId="{C9FA482F-D04D-4968-968A-3AC978D7C57E}"/>
          </ac:picMkLst>
        </pc:picChg>
        <pc:picChg chg="add mod">
          <ac:chgData name="José Luis Cano" userId="9dbd2047-fd1b-4cd9-a511-5492161547c0" providerId="ADAL" clId="{C74D7909-FF39-4D39-A519-F7C396847700}" dt="2020-07-01T21:24:41.582" v="1650" actId="1076"/>
          <ac:picMkLst>
            <pc:docMk/>
            <pc:sldMk cId="850558294" sldId="354"/>
            <ac:picMk id="9" creationId="{79B5EB4A-4769-43B1-8173-87B35521B548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1T20:52:49.222" v="1330" actId="1076"/>
        <pc:sldMkLst>
          <pc:docMk/>
          <pc:sldMk cId="3927366322" sldId="355"/>
        </pc:sldMkLst>
        <pc:spChg chg="mod">
          <ac:chgData name="José Luis Cano" userId="9dbd2047-fd1b-4cd9-a511-5492161547c0" providerId="ADAL" clId="{C74D7909-FF39-4D39-A519-F7C396847700}" dt="2020-07-01T18:27:26.134" v="1250" actId="20577"/>
          <ac:spMkLst>
            <pc:docMk/>
            <pc:sldMk cId="3927366322" sldId="355"/>
            <ac:spMk id="2" creationId="{62EF540C-63D9-4102-9168-DD270C7DEE76}"/>
          </ac:spMkLst>
        </pc:spChg>
        <pc:picChg chg="add mod">
          <ac:chgData name="José Luis Cano" userId="9dbd2047-fd1b-4cd9-a511-5492161547c0" providerId="ADAL" clId="{C74D7909-FF39-4D39-A519-F7C396847700}" dt="2020-07-01T18:35:49.670" v="1263" actId="14100"/>
          <ac:picMkLst>
            <pc:docMk/>
            <pc:sldMk cId="3927366322" sldId="355"/>
            <ac:picMk id="3" creationId="{AD1FF572-3B19-4955-BE22-6C468DBE95A2}"/>
          </ac:picMkLst>
        </pc:picChg>
        <pc:picChg chg="add mod">
          <ac:chgData name="José Luis Cano" userId="9dbd2047-fd1b-4cd9-a511-5492161547c0" providerId="ADAL" clId="{C74D7909-FF39-4D39-A519-F7C396847700}" dt="2020-07-01T18:35:46.033" v="1261" actId="1076"/>
          <ac:picMkLst>
            <pc:docMk/>
            <pc:sldMk cId="3927366322" sldId="355"/>
            <ac:picMk id="4" creationId="{462E77B0-C720-49AE-A39E-614480D1223E}"/>
          </ac:picMkLst>
        </pc:picChg>
        <pc:picChg chg="add mod">
          <ac:chgData name="José Luis Cano" userId="9dbd2047-fd1b-4cd9-a511-5492161547c0" providerId="ADAL" clId="{C74D7909-FF39-4D39-A519-F7C396847700}" dt="2020-07-01T20:52:49.222" v="1330" actId="1076"/>
          <ac:picMkLst>
            <pc:docMk/>
            <pc:sldMk cId="3927366322" sldId="355"/>
            <ac:picMk id="5" creationId="{47DBF757-43AC-4438-A5B6-1AC78CC8FDE1}"/>
          </ac:picMkLst>
        </pc:picChg>
        <pc:picChg chg="del">
          <ac:chgData name="José Luis Cano" userId="9dbd2047-fd1b-4cd9-a511-5492161547c0" providerId="ADAL" clId="{C74D7909-FF39-4D39-A519-F7C396847700}" dt="2020-07-01T20:52:41.154" v="1326" actId="478"/>
          <ac:picMkLst>
            <pc:docMk/>
            <pc:sldMk cId="3927366322" sldId="355"/>
            <ac:picMk id="8" creationId="{C9FA482F-D04D-4968-968A-3AC978D7C57E}"/>
          </ac:picMkLst>
        </pc:picChg>
      </pc:sldChg>
      <pc:sldChg chg="addSp">
        <pc:chgData name="José Luis Cano" userId="9dbd2047-fd1b-4cd9-a511-5492161547c0" providerId="ADAL" clId="{C74D7909-FF39-4D39-A519-F7C396847700}" dt="2020-07-01T18:50:18.969" v="1269"/>
        <pc:sldMkLst>
          <pc:docMk/>
          <pc:sldMk cId="1098903746" sldId="356"/>
        </pc:sldMkLst>
        <pc:picChg chg="add">
          <ac:chgData name="José Luis Cano" userId="9dbd2047-fd1b-4cd9-a511-5492161547c0" providerId="ADAL" clId="{C74D7909-FF39-4D39-A519-F7C396847700}" dt="2020-07-01T18:50:18.969" v="1269"/>
          <ac:picMkLst>
            <pc:docMk/>
            <pc:sldMk cId="1098903746" sldId="356"/>
            <ac:picMk id="2050" creationId="{E399074F-18F0-43B2-84FC-AFC238F48CCE}"/>
          </ac:picMkLst>
        </pc:picChg>
      </pc:sldChg>
      <pc:sldChg chg="addSp">
        <pc:chgData name="José Luis Cano" userId="9dbd2047-fd1b-4cd9-a511-5492161547c0" providerId="ADAL" clId="{C74D7909-FF39-4D39-A519-F7C396847700}" dt="2020-07-01T18:53:03.307" v="1274"/>
        <pc:sldMkLst>
          <pc:docMk/>
          <pc:sldMk cId="1546697349" sldId="356"/>
        </pc:sldMkLst>
        <pc:picChg chg="add">
          <ac:chgData name="José Luis Cano" userId="9dbd2047-fd1b-4cd9-a511-5492161547c0" providerId="ADAL" clId="{C74D7909-FF39-4D39-A519-F7C396847700}" dt="2020-07-01T18:53:03.307" v="1274"/>
          <ac:picMkLst>
            <pc:docMk/>
            <pc:sldMk cId="1546697349" sldId="356"/>
            <ac:picMk id="3074" creationId="{E60D63BD-2D93-47FE-B4C0-FE250A39586D}"/>
          </ac:picMkLst>
        </pc:picChg>
      </pc:sldChg>
      <pc:sldChg chg="delSp modSp add del modNotesTx">
        <pc:chgData name="José Luis Cano" userId="9dbd2047-fd1b-4cd9-a511-5492161547c0" providerId="ADAL" clId="{C74D7909-FF39-4D39-A519-F7C396847700}" dt="2020-07-02T15:35:05.959" v="3745" actId="5793"/>
        <pc:sldMkLst>
          <pc:docMk/>
          <pc:sldMk cId="1566586976" sldId="356"/>
        </pc:sldMkLst>
        <pc:picChg chg="del mod">
          <ac:chgData name="José Luis Cano" userId="9dbd2047-fd1b-4cd9-a511-5492161547c0" providerId="ADAL" clId="{C74D7909-FF39-4D39-A519-F7C396847700}" dt="2020-07-01T18:53:02.850" v="1273" actId="478"/>
          <ac:picMkLst>
            <pc:docMk/>
            <pc:sldMk cId="1566586976" sldId="356"/>
            <ac:picMk id="2050" creationId="{E399074F-18F0-43B2-84FC-AFC238F48CCE}"/>
          </ac:picMkLst>
        </pc:picChg>
        <pc:picChg chg="del mod">
          <ac:chgData name="José Luis Cano" userId="9dbd2047-fd1b-4cd9-a511-5492161547c0" providerId="ADAL" clId="{C74D7909-FF39-4D39-A519-F7C396847700}" dt="2020-07-01T18:54:43.585" v="1278" actId="478"/>
          <ac:picMkLst>
            <pc:docMk/>
            <pc:sldMk cId="1566586976" sldId="356"/>
            <ac:picMk id="3074" creationId="{E60D63BD-2D93-47FE-B4C0-FE250A39586D}"/>
          </ac:picMkLst>
        </pc:picChg>
        <pc:picChg chg="del mod">
          <ac:chgData name="José Luis Cano" userId="9dbd2047-fd1b-4cd9-a511-5492161547c0" providerId="ADAL" clId="{C74D7909-FF39-4D39-A519-F7C396847700}" dt="2020-07-01T18:59:12.498" v="1290" actId="478"/>
          <ac:picMkLst>
            <pc:docMk/>
            <pc:sldMk cId="1566586976" sldId="356"/>
            <ac:picMk id="4098" creationId="{E83D5419-1602-4973-B6FB-4620B0F4E21D}"/>
          </ac:picMkLst>
        </pc:picChg>
        <pc:picChg chg="del">
          <ac:chgData name="José Luis Cano" userId="9dbd2047-fd1b-4cd9-a511-5492161547c0" providerId="ADAL" clId="{C74D7909-FF39-4D39-A519-F7C396847700}" dt="2020-07-01T18:49:34.416" v="1268" actId="478"/>
          <ac:picMkLst>
            <pc:docMk/>
            <pc:sldMk cId="1566586976" sldId="356"/>
            <ac:picMk id="5122" creationId="{A62B35AD-1F48-4417-9A20-FBD43478DD8A}"/>
          </ac:picMkLst>
        </pc:picChg>
        <pc:picChg chg="del mod">
          <ac:chgData name="José Luis Cano" userId="9dbd2047-fd1b-4cd9-a511-5492161547c0" providerId="ADAL" clId="{C74D7909-FF39-4D39-A519-F7C396847700}" dt="2020-07-01T19:00:36.097" v="1298" actId="478"/>
          <ac:picMkLst>
            <pc:docMk/>
            <pc:sldMk cId="1566586976" sldId="356"/>
            <ac:picMk id="5122" creationId="{E54D65CB-7537-4EF6-B4F5-2398DD124086}"/>
          </ac:picMkLst>
        </pc:picChg>
        <pc:picChg chg="mod">
          <ac:chgData name="José Luis Cano" userId="9dbd2047-fd1b-4cd9-a511-5492161547c0" providerId="ADAL" clId="{C74D7909-FF39-4D39-A519-F7C396847700}" dt="2020-07-01T19:01:04.653" v="1303" actId="1076"/>
          <ac:picMkLst>
            <pc:docMk/>
            <pc:sldMk cId="1566586976" sldId="356"/>
            <ac:picMk id="6146" creationId="{6D5DD67C-FA5B-4950-B513-43970CAF9C4A}"/>
          </ac:picMkLst>
        </pc:picChg>
      </pc:sldChg>
      <pc:sldChg chg="addSp">
        <pc:chgData name="José Luis Cano" userId="9dbd2047-fd1b-4cd9-a511-5492161547c0" providerId="ADAL" clId="{C74D7909-FF39-4D39-A519-F7C396847700}" dt="2020-07-01T18:54:44.221" v="1279"/>
        <pc:sldMkLst>
          <pc:docMk/>
          <pc:sldMk cId="3453112086" sldId="356"/>
        </pc:sldMkLst>
        <pc:picChg chg="add">
          <ac:chgData name="José Luis Cano" userId="9dbd2047-fd1b-4cd9-a511-5492161547c0" providerId="ADAL" clId="{C74D7909-FF39-4D39-A519-F7C396847700}" dt="2020-07-01T18:54:44.221" v="1279"/>
          <ac:picMkLst>
            <pc:docMk/>
            <pc:sldMk cId="3453112086" sldId="356"/>
            <ac:picMk id="4098" creationId="{E83D5419-1602-4973-B6FB-4620B0F4E21D}"/>
          </ac:picMkLst>
        </pc:picChg>
      </pc:sldChg>
      <pc:sldChg chg="addSp">
        <pc:chgData name="José Luis Cano" userId="9dbd2047-fd1b-4cd9-a511-5492161547c0" providerId="ADAL" clId="{C74D7909-FF39-4D39-A519-F7C396847700}" dt="2020-07-01T18:59:12.964" v="1291"/>
        <pc:sldMkLst>
          <pc:docMk/>
          <pc:sldMk cId="3831265560" sldId="356"/>
        </pc:sldMkLst>
        <pc:picChg chg="add">
          <ac:chgData name="José Luis Cano" userId="9dbd2047-fd1b-4cd9-a511-5492161547c0" providerId="ADAL" clId="{C74D7909-FF39-4D39-A519-F7C396847700}" dt="2020-07-01T18:59:12.964" v="1291"/>
          <ac:picMkLst>
            <pc:docMk/>
            <pc:sldMk cId="3831265560" sldId="356"/>
            <ac:picMk id="5122" creationId="{E54D65CB-7537-4EF6-B4F5-2398DD124086}"/>
          </ac:picMkLst>
        </pc:picChg>
      </pc:sldChg>
      <pc:sldChg chg="addSp">
        <pc:chgData name="José Luis Cano" userId="9dbd2047-fd1b-4cd9-a511-5492161547c0" providerId="ADAL" clId="{C74D7909-FF39-4D39-A519-F7C396847700}" dt="2020-07-01T19:00:36.485" v="1299"/>
        <pc:sldMkLst>
          <pc:docMk/>
          <pc:sldMk cId="4271182171" sldId="356"/>
        </pc:sldMkLst>
        <pc:picChg chg="add">
          <ac:chgData name="José Luis Cano" userId="9dbd2047-fd1b-4cd9-a511-5492161547c0" providerId="ADAL" clId="{C74D7909-FF39-4D39-A519-F7C396847700}" dt="2020-07-01T19:00:36.485" v="1299"/>
          <ac:picMkLst>
            <pc:docMk/>
            <pc:sldMk cId="4271182171" sldId="356"/>
            <ac:picMk id="6146" creationId="{6D5DD67C-FA5B-4950-B513-43970CAF9C4A}"/>
          </ac:picMkLst>
        </pc:picChg>
      </pc:sldChg>
      <pc:sldChg chg="modSp add mod">
        <pc:chgData name="José Luis Cano" userId="9dbd2047-fd1b-4cd9-a511-5492161547c0" providerId="ADAL" clId="{C74D7909-FF39-4D39-A519-F7C396847700}" dt="2020-07-01T20:58:00.939" v="1392" actId="20577"/>
        <pc:sldMkLst>
          <pc:docMk/>
          <pc:sldMk cId="2584677520" sldId="357"/>
        </pc:sldMkLst>
        <pc:spChg chg="mod">
          <ac:chgData name="José Luis Cano" userId="9dbd2047-fd1b-4cd9-a511-5492161547c0" providerId="ADAL" clId="{C74D7909-FF39-4D39-A519-F7C396847700}" dt="2020-07-01T20:58:00.939" v="1392" actId="20577"/>
          <ac:spMkLst>
            <pc:docMk/>
            <pc:sldMk cId="2584677520" sldId="357"/>
            <ac:spMk id="2" creationId="{62EF540C-63D9-4102-9168-DD270C7DEE76}"/>
          </ac:spMkLst>
        </pc:spChg>
      </pc:sldChg>
      <pc:sldChg chg="modSp add del mod">
        <pc:chgData name="José Luis Cano" userId="9dbd2047-fd1b-4cd9-a511-5492161547c0" providerId="ADAL" clId="{C74D7909-FF39-4D39-A519-F7C396847700}" dt="2020-07-01T20:57:20.204" v="1357" actId="2696"/>
        <pc:sldMkLst>
          <pc:docMk/>
          <pc:sldMk cId="4130612963" sldId="357"/>
        </pc:sldMkLst>
        <pc:spChg chg="mod">
          <ac:chgData name="José Luis Cano" userId="9dbd2047-fd1b-4cd9-a511-5492161547c0" providerId="ADAL" clId="{C74D7909-FF39-4D39-A519-F7C396847700}" dt="2020-07-01T20:54:59.661" v="1336" actId="20577"/>
          <ac:spMkLst>
            <pc:docMk/>
            <pc:sldMk cId="4130612963" sldId="357"/>
            <ac:spMk id="3" creationId="{D5A54336-11FB-4F0A-BF33-B0266DE7CEF5}"/>
          </ac:spMkLst>
        </pc:spChg>
      </pc:sldChg>
      <pc:sldChg chg="delSp add del mod">
        <pc:chgData name="José Luis Cano" userId="9dbd2047-fd1b-4cd9-a511-5492161547c0" providerId="ADAL" clId="{C74D7909-FF39-4D39-A519-F7C396847700}" dt="2020-07-02T09:51:40.485" v="2255" actId="2696"/>
        <pc:sldMkLst>
          <pc:docMk/>
          <pc:sldMk cId="2304062648" sldId="358"/>
        </pc:sldMkLst>
        <pc:picChg chg="del">
          <ac:chgData name="José Luis Cano" userId="9dbd2047-fd1b-4cd9-a511-5492161547c0" providerId="ADAL" clId="{C74D7909-FF39-4D39-A519-F7C396847700}" dt="2020-07-01T21:30:37.041" v="1654" actId="478"/>
          <ac:picMkLst>
            <pc:docMk/>
            <pc:sldMk cId="2304062648" sldId="358"/>
            <ac:picMk id="9" creationId="{79B5EB4A-4769-43B1-8173-87B35521B548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2T11:47:48.514" v="2396" actId="1076"/>
        <pc:sldMkLst>
          <pc:docMk/>
          <pc:sldMk cId="2655904447" sldId="358"/>
        </pc:sldMkLst>
        <pc:spChg chg="del">
          <ac:chgData name="José Luis Cano" userId="9dbd2047-fd1b-4cd9-a511-5492161547c0" providerId="ADAL" clId="{C74D7909-FF39-4D39-A519-F7C396847700}" dt="2020-07-02T11:41:50.120" v="2365" actId="478"/>
          <ac:spMkLst>
            <pc:docMk/>
            <pc:sldMk cId="2655904447" sldId="358"/>
            <ac:spMk id="4" creationId="{4E424977-EA66-4D9E-A679-6A8D1D72E5CA}"/>
          </ac:spMkLst>
        </pc:spChg>
        <pc:picChg chg="del">
          <ac:chgData name="José Luis Cano" userId="9dbd2047-fd1b-4cd9-a511-5492161547c0" providerId="ADAL" clId="{C74D7909-FF39-4D39-A519-F7C396847700}" dt="2020-07-02T11:41:50.120" v="2365" actId="478"/>
          <ac:picMkLst>
            <pc:docMk/>
            <pc:sldMk cId="2655904447" sldId="358"/>
            <ac:picMk id="3" creationId="{3BDCEFD9-0D89-4901-A6E5-BA080C0B533D}"/>
          </ac:picMkLst>
        </pc:picChg>
        <pc:picChg chg="del">
          <ac:chgData name="José Luis Cano" userId="9dbd2047-fd1b-4cd9-a511-5492161547c0" providerId="ADAL" clId="{C74D7909-FF39-4D39-A519-F7C396847700}" dt="2020-07-02T11:41:50.120" v="2365" actId="478"/>
          <ac:picMkLst>
            <pc:docMk/>
            <pc:sldMk cId="2655904447" sldId="358"/>
            <ac:picMk id="5" creationId="{2F494BB3-DBDE-44FF-B599-9428D5E007B7}"/>
          </ac:picMkLst>
        </pc:picChg>
        <pc:picChg chg="add mod">
          <ac:chgData name="José Luis Cano" userId="9dbd2047-fd1b-4cd9-a511-5492161547c0" providerId="ADAL" clId="{C74D7909-FF39-4D39-A519-F7C396847700}" dt="2020-07-02T11:42:37.406" v="2375" actId="1076"/>
          <ac:picMkLst>
            <pc:docMk/>
            <pc:sldMk cId="2655904447" sldId="358"/>
            <ac:picMk id="6" creationId="{EAB882C9-7F1C-4DB2-9395-2641C767087C}"/>
          </ac:picMkLst>
        </pc:picChg>
        <pc:picChg chg="add del mod">
          <ac:chgData name="José Luis Cano" userId="9dbd2047-fd1b-4cd9-a511-5492161547c0" providerId="ADAL" clId="{C74D7909-FF39-4D39-A519-F7C396847700}" dt="2020-07-02T11:46:17.270" v="2384" actId="21"/>
          <ac:picMkLst>
            <pc:docMk/>
            <pc:sldMk cId="2655904447" sldId="358"/>
            <ac:picMk id="7" creationId="{BD1E8100-1151-43A8-B68B-D06A679DFBD2}"/>
          </ac:picMkLst>
        </pc:picChg>
        <pc:picChg chg="add mod">
          <ac:chgData name="José Luis Cano" userId="9dbd2047-fd1b-4cd9-a511-5492161547c0" providerId="ADAL" clId="{C74D7909-FF39-4D39-A519-F7C396847700}" dt="2020-07-02T11:47:48.514" v="2396" actId="1076"/>
          <ac:picMkLst>
            <pc:docMk/>
            <pc:sldMk cId="2655904447" sldId="358"/>
            <ac:picMk id="8" creationId="{AE0B0CD2-9114-4F12-AACF-69EFC13680C5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2T11:46:34.114" v="2393" actId="1076"/>
        <pc:sldMkLst>
          <pc:docMk/>
          <pc:sldMk cId="2384707942" sldId="359"/>
        </pc:sldMkLst>
        <pc:picChg chg="add mod ord">
          <ac:chgData name="José Luis Cano" userId="9dbd2047-fd1b-4cd9-a511-5492161547c0" providerId="ADAL" clId="{C74D7909-FF39-4D39-A519-F7C396847700}" dt="2020-07-02T11:46:34.114" v="2393" actId="1076"/>
          <ac:picMkLst>
            <pc:docMk/>
            <pc:sldMk cId="2384707942" sldId="359"/>
            <ac:picMk id="3" creationId="{771485C0-6758-4CDC-9B80-FF953A3A9B70}"/>
          </ac:picMkLst>
        </pc:picChg>
        <pc:picChg chg="add mod">
          <ac:chgData name="José Luis Cano" userId="9dbd2047-fd1b-4cd9-a511-5492161547c0" providerId="ADAL" clId="{C74D7909-FF39-4D39-A519-F7C396847700}" dt="2020-07-02T11:46:30.377" v="2391" actId="1076"/>
          <ac:picMkLst>
            <pc:docMk/>
            <pc:sldMk cId="2384707942" sldId="359"/>
            <ac:picMk id="4" creationId="{C00B072F-2DD0-4993-8A7D-3D7BDC0D77AA}"/>
          </ac:picMkLst>
        </pc:picChg>
        <pc:picChg chg="del">
          <ac:chgData name="José Luis Cano" userId="9dbd2047-fd1b-4cd9-a511-5492161547c0" providerId="ADAL" clId="{C74D7909-FF39-4D39-A519-F7C396847700}" dt="2020-07-02T11:45:36.408" v="2377" actId="478"/>
          <ac:picMkLst>
            <pc:docMk/>
            <pc:sldMk cId="2384707942" sldId="359"/>
            <ac:picMk id="6" creationId="{EAB882C9-7F1C-4DB2-9395-2641C767087C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2T13:23:36.396" v="2412" actId="1076"/>
        <pc:sldMkLst>
          <pc:docMk/>
          <pc:sldMk cId="3306743355" sldId="360"/>
        </pc:sldMkLst>
        <pc:picChg chg="add">
          <ac:chgData name="José Luis Cano" userId="9dbd2047-fd1b-4cd9-a511-5492161547c0" providerId="ADAL" clId="{C74D7909-FF39-4D39-A519-F7C396847700}" dt="2020-07-02T13:19:25.026" v="2400" actId="22"/>
          <ac:picMkLst>
            <pc:docMk/>
            <pc:sldMk cId="3306743355" sldId="360"/>
            <ac:picMk id="3" creationId="{F47C4B75-AD1D-4310-9401-0AFFF8B51CE7}"/>
          </ac:picMkLst>
        </pc:picChg>
        <pc:picChg chg="add mod modCrop">
          <ac:chgData name="José Luis Cano" userId="9dbd2047-fd1b-4cd9-a511-5492161547c0" providerId="ADAL" clId="{C74D7909-FF39-4D39-A519-F7C396847700}" dt="2020-07-02T13:23:03.312" v="2408" actId="1076"/>
          <ac:picMkLst>
            <pc:docMk/>
            <pc:sldMk cId="3306743355" sldId="360"/>
            <ac:picMk id="4" creationId="{40FC5B05-B359-4381-933E-8720783451A2}"/>
          </ac:picMkLst>
        </pc:picChg>
        <pc:picChg chg="add mod">
          <ac:chgData name="José Luis Cano" userId="9dbd2047-fd1b-4cd9-a511-5492161547c0" providerId="ADAL" clId="{C74D7909-FF39-4D39-A519-F7C396847700}" dt="2020-07-02T13:23:36.396" v="2412" actId="1076"/>
          <ac:picMkLst>
            <pc:docMk/>
            <pc:sldMk cId="3306743355" sldId="360"/>
            <ac:picMk id="5" creationId="{77D056ED-20EF-4ED9-9686-9B4E44E3E70B}"/>
          </ac:picMkLst>
        </pc:picChg>
        <pc:picChg chg="del">
          <ac:chgData name="José Luis Cano" userId="9dbd2047-fd1b-4cd9-a511-5492161547c0" providerId="ADAL" clId="{C74D7909-FF39-4D39-A519-F7C396847700}" dt="2020-07-02T13:19:32.672" v="2402" actId="478"/>
          <ac:picMkLst>
            <pc:docMk/>
            <pc:sldMk cId="3306743355" sldId="360"/>
            <ac:picMk id="6" creationId="{240A2D5B-DF38-4BE8-9E95-63A5BFBB1E62}"/>
          </ac:picMkLst>
        </pc:picChg>
        <pc:picChg chg="del">
          <ac:chgData name="José Luis Cano" userId="9dbd2047-fd1b-4cd9-a511-5492161547c0" providerId="ADAL" clId="{C74D7909-FF39-4D39-A519-F7C396847700}" dt="2020-07-02T13:19:31.738" v="2401" actId="478"/>
          <ac:picMkLst>
            <pc:docMk/>
            <pc:sldMk cId="3306743355" sldId="360"/>
            <ac:picMk id="7" creationId="{F4F78C44-08F3-4E26-8FA0-E62A3E8CE1D9}"/>
          </ac:picMkLst>
        </pc:picChg>
        <pc:picChg chg="del">
          <ac:chgData name="José Luis Cano" userId="9dbd2047-fd1b-4cd9-a511-5492161547c0" providerId="ADAL" clId="{C74D7909-FF39-4D39-A519-F7C396847700}" dt="2020-07-02T13:19:24.567" v="2399" actId="478"/>
          <ac:picMkLst>
            <pc:docMk/>
            <pc:sldMk cId="3306743355" sldId="360"/>
            <ac:picMk id="6146" creationId="{FBA60022-900A-4102-9085-CBBE84032F29}"/>
          </ac:picMkLst>
        </pc:picChg>
      </pc:sldChg>
      <pc:sldChg chg="modSp add mod ord">
        <pc:chgData name="José Luis Cano" userId="9dbd2047-fd1b-4cd9-a511-5492161547c0" providerId="ADAL" clId="{C74D7909-FF39-4D39-A519-F7C396847700}" dt="2020-07-02T15:36:19.036" v="3760"/>
        <pc:sldMkLst>
          <pc:docMk/>
          <pc:sldMk cId="491793890" sldId="361"/>
        </pc:sldMkLst>
        <pc:spChg chg="mod">
          <ac:chgData name="José Luis Cano" userId="9dbd2047-fd1b-4cd9-a511-5492161547c0" providerId="ADAL" clId="{C74D7909-FF39-4D39-A519-F7C396847700}" dt="2020-07-02T15:36:14.368" v="3758" actId="20577"/>
          <ac:spMkLst>
            <pc:docMk/>
            <pc:sldMk cId="491793890" sldId="361"/>
            <ac:spMk id="2" creationId="{8790E4C2-198A-412F-A1DC-11226FC925EA}"/>
          </ac:spMkLst>
        </pc:spChg>
      </pc:sldChg>
      <pc:sldChg chg="addSp delSp modSp add mod">
        <pc:chgData name="José Luis Cano" userId="9dbd2047-fd1b-4cd9-a511-5492161547c0" providerId="ADAL" clId="{C74D7909-FF39-4D39-A519-F7C396847700}" dt="2020-07-02T15:38:29.012" v="3816" actId="1076"/>
        <pc:sldMkLst>
          <pc:docMk/>
          <pc:sldMk cId="4070751317" sldId="362"/>
        </pc:sldMkLst>
        <pc:spChg chg="mod">
          <ac:chgData name="José Luis Cano" userId="9dbd2047-fd1b-4cd9-a511-5492161547c0" providerId="ADAL" clId="{C74D7909-FF39-4D39-A519-F7C396847700}" dt="2020-07-02T15:36:39.060" v="3801" actId="27636"/>
          <ac:spMkLst>
            <pc:docMk/>
            <pc:sldMk cId="4070751317" sldId="362"/>
            <ac:spMk id="2" creationId="{62EF540C-63D9-4102-9168-DD270C7DEE76}"/>
          </ac:spMkLst>
        </pc:spChg>
        <pc:spChg chg="add mod">
          <ac:chgData name="José Luis Cano" userId="9dbd2047-fd1b-4cd9-a511-5492161547c0" providerId="ADAL" clId="{C74D7909-FF39-4D39-A519-F7C396847700}" dt="2020-07-02T15:37:51.748" v="3809" actId="1076"/>
          <ac:spMkLst>
            <pc:docMk/>
            <pc:sldMk cId="4070751317" sldId="362"/>
            <ac:spMk id="12" creationId="{DB852205-D3C5-45A3-9845-8D03816C0832}"/>
          </ac:spMkLst>
        </pc:spChg>
        <pc:picChg chg="del">
          <ac:chgData name="José Luis Cano" userId="9dbd2047-fd1b-4cd9-a511-5492161547c0" providerId="ADAL" clId="{C74D7909-FF39-4D39-A519-F7C396847700}" dt="2020-07-02T15:36:32.267" v="3778" actId="478"/>
          <ac:picMkLst>
            <pc:docMk/>
            <pc:sldMk cId="4070751317" sldId="362"/>
            <ac:picMk id="3" creationId="{771485C0-6758-4CDC-9B80-FF953A3A9B70}"/>
          </ac:picMkLst>
        </pc:picChg>
        <pc:picChg chg="del">
          <ac:chgData name="José Luis Cano" userId="9dbd2047-fd1b-4cd9-a511-5492161547c0" providerId="ADAL" clId="{C74D7909-FF39-4D39-A519-F7C396847700}" dt="2020-07-02T15:36:32.267" v="3778" actId="478"/>
          <ac:picMkLst>
            <pc:docMk/>
            <pc:sldMk cId="4070751317" sldId="362"/>
            <ac:picMk id="4" creationId="{C00B072F-2DD0-4993-8A7D-3D7BDC0D77AA}"/>
          </ac:picMkLst>
        </pc:picChg>
        <pc:picChg chg="add mod">
          <ac:chgData name="José Luis Cano" userId="9dbd2047-fd1b-4cd9-a511-5492161547c0" providerId="ADAL" clId="{C74D7909-FF39-4D39-A519-F7C396847700}" dt="2020-07-02T15:38:29.012" v="3816" actId="1076"/>
          <ac:picMkLst>
            <pc:docMk/>
            <pc:sldMk cId="4070751317" sldId="362"/>
            <ac:picMk id="6" creationId="{8B61D6D0-CCAE-41C4-A607-95EC606355C2}"/>
          </ac:picMkLst>
        </pc:picChg>
        <pc:picChg chg="add mod">
          <ac:chgData name="José Luis Cano" userId="9dbd2047-fd1b-4cd9-a511-5492161547c0" providerId="ADAL" clId="{C74D7909-FF39-4D39-A519-F7C396847700}" dt="2020-07-02T15:38:27.186" v="3815" actId="1076"/>
          <ac:picMkLst>
            <pc:docMk/>
            <pc:sldMk cId="4070751317" sldId="362"/>
            <ac:picMk id="8" creationId="{0F66E9C8-23BD-42EC-A464-BAB9BFA7FC60}"/>
          </ac:picMkLst>
        </pc:picChg>
        <pc:picChg chg="add del mod">
          <ac:chgData name="José Luis Cano" userId="9dbd2047-fd1b-4cd9-a511-5492161547c0" providerId="ADAL" clId="{C74D7909-FF39-4D39-A519-F7C396847700}" dt="2020-07-02T15:38:14.496" v="3810" actId="478"/>
          <ac:picMkLst>
            <pc:docMk/>
            <pc:sldMk cId="4070751317" sldId="362"/>
            <ac:picMk id="10" creationId="{3097F734-3DEE-4821-99CA-8B0201BF98AE}"/>
          </ac:picMkLst>
        </pc:picChg>
        <pc:picChg chg="add mod">
          <ac:chgData name="José Luis Cano" userId="9dbd2047-fd1b-4cd9-a511-5492161547c0" providerId="ADAL" clId="{C74D7909-FF39-4D39-A519-F7C396847700}" dt="2020-07-02T15:38:25.040" v="3814" actId="1076"/>
          <ac:picMkLst>
            <pc:docMk/>
            <pc:sldMk cId="4070751317" sldId="362"/>
            <ac:picMk id="13" creationId="{273D47B3-E741-4C3C-ABBB-2FC4E31F9D83}"/>
          </ac:picMkLst>
        </pc:picChg>
      </pc:sldChg>
      <pc:sldChg chg="addSp delSp modSp add mod">
        <pc:chgData name="José Luis Cano" userId="9dbd2047-fd1b-4cd9-a511-5492161547c0" providerId="ADAL" clId="{C74D7909-FF39-4D39-A519-F7C396847700}" dt="2020-07-02T15:42:17.405" v="3894" actId="1076"/>
        <pc:sldMkLst>
          <pc:docMk/>
          <pc:sldMk cId="3903819423" sldId="363"/>
        </pc:sldMkLst>
        <pc:spChg chg="mod">
          <ac:chgData name="José Luis Cano" userId="9dbd2047-fd1b-4cd9-a511-5492161547c0" providerId="ADAL" clId="{C74D7909-FF39-4D39-A519-F7C396847700}" dt="2020-07-02T15:41:45.886" v="3885" actId="20577"/>
          <ac:spMkLst>
            <pc:docMk/>
            <pc:sldMk cId="3903819423" sldId="363"/>
            <ac:spMk id="2" creationId="{62EF540C-63D9-4102-9168-DD270C7DEE76}"/>
          </ac:spMkLst>
        </pc:spChg>
        <pc:spChg chg="add mod">
          <ac:chgData name="José Luis Cano" userId="9dbd2047-fd1b-4cd9-a511-5492161547c0" providerId="ADAL" clId="{C74D7909-FF39-4D39-A519-F7C396847700}" dt="2020-07-02T15:42:17.405" v="3894" actId="1076"/>
          <ac:spMkLst>
            <pc:docMk/>
            <pc:sldMk cId="3903819423" sldId="363"/>
            <ac:spMk id="4" creationId="{AD99CE0E-1B86-46F4-BC2C-5BAF04B9F752}"/>
          </ac:spMkLst>
        </pc:spChg>
        <pc:spChg chg="add mod">
          <ac:chgData name="José Luis Cano" userId="9dbd2047-fd1b-4cd9-a511-5492161547c0" providerId="ADAL" clId="{C74D7909-FF39-4D39-A519-F7C396847700}" dt="2020-07-02T15:41:07.036" v="3829" actId="20577"/>
          <ac:spMkLst>
            <pc:docMk/>
            <pc:sldMk cId="3903819423" sldId="363"/>
            <ac:spMk id="9" creationId="{9424C2E5-0688-4CE3-B0CE-C885315A66C8}"/>
          </ac:spMkLst>
        </pc:spChg>
        <pc:spChg chg="del">
          <ac:chgData name="José Luis Cano" userId="9dbd2047-fd1b-4cd9-a511-5492161547c0" providerId="ADAL" clId="{C74D7909-FF39-4D39-A519-F7C396847700}" dt="2020-07-02T15:40:05.616" v="3818" actId="478"/>
          <ac:spMkLst>
            <pc:docMk/>
            <pc:sldMk cId="3903819423" sldId="363"/>
            <ac:spMk id="12" creationId="{DB852205-D3C5-45A3-9845-8D03816C0832}"/>
          </ac:spMkLst>
        </pc:spChg>
        <pc:picChg chg="del">
          <ac:chgData name="José Luis Cano" userId="9dbd2047-fd1b-4cd9-a511-5492161547c0" providerId="ADAL" clId="{C74D7909-FF39-4D39-A519-F7C396847700}" dt="2020-07-02T15:40:05.616" v="3818" actId="478"/>
          <ac:picMkLst>
            <pc:docMk/>
            <pc:sldMk cId="3903819423" sldId="363"/>
            <ac:picMk id="6" creationId="{8B61D6D0-CCAE-41C4-A607-95EC606355C2}"/>
          </ac:picMkLst>
        </pc:picChg>
        <pc:picChg chg="del">
          <ac:chgData name="José Luis Cano" userId="9dbd2047-fd1b-4cd9-a511-5492161547c0" providerId="ADAL" clId="{C74D7909-FF39-4D39-A519-F7C396847700}" dt="2020-07-02T15:40:05.616" v="3818" actId="478"/>
          <ac:picMkLst>
            <pc:docMk/>
            <pc:sldMk cId="3903819423" sldId="363"/>
            <ac:picMk id="8" creationId="{0F66E9C8-23BD-42EC-A464-BAB9BFA7FC60}"/>
          </ac:picMkLst>
        </pc:picChg>
        <pc:picChg chg="del">
          <ac:chgData name="José Luis Cano" userId="9dbd2047-fd1b-4cd9-a511-5492161547c0" providerId="ADAL" clId="{C74D7909-FF39-4D39-A519-F7C396847700}" dt="2020-07-02T15:40:05.616" v="3818" actId="478"/>
          <ac:picMkLst>
            <pc:docMk/>
            <pc:sldMk cId="3903819423" sldId="363"/>
            <ac:picMk id="13" creationId="{273D47B3-E741-4C3C-ABBB-2FC4E31F9D83}"/>
          </ac:picMkLst>
        </pc:picChg>
      </pc:sldChg>
      <pc:sldMasterChg chg="delSp modSp addSldLayout delSldLayout modSldLayout">
        <pc:chgData name="José Luis Cano" userId="9dbd2047-fd1b-4cd9-a511-5492161547c0" providerId="ADAL" clId="{C74D7909-FF39-4D39-A519-F7C396847700}" dt="2020-07-01T18:04:52.155" v="1042" actId="478"/>
        <pc:sldMasterMkLst>
          <pc:docMk/>
          <pc:sldMasterMk cId="2701062372" sldId="2147483648"/>
        </pc:sldMasterMkLst>
        <pc:spChg chg="mod">
          <ac:chgData name="José Luis Cano" userId="9dbd2047-fd1b-4cd9-a511-5492161547c0" providerId="ADAL" clId="{C74D7909-FF39-4D39-A519-F7C396847700}" dt="2020-06-30T11:03:01.853" v="158"/>
          <ac:spMkLst>
            <pc:docMk/>
            <pc:sldMasterMk cId="2701062372" sldId="2147483648"/>
            <ac:spMk id="9" creationId="{D2B25562-A34D-4D48-9643-4618184114C9}"/>
          </ac:spMkLst>
        </pc:spChg>
        <pc:picChg chg="del">
          <ac:chgData name="José Luis Cano" userId="9dbd2047-fd1b-4cd9-a511-5492161547c0" providerId="ADAL" clId="{C74D7909-FF39-4D39-A519-F7C396847700}" dt="2020-07-01T18:04:05.822" v="1027" actId="478"/>
          <ac:picMkLst>
            <pc:docMk/>
            <pc:sldMasterMk cId="2701062372" sldId="2147483648"/>
            <ac:picMk id="8" creationId="{0421D883-C400-4FE8-A642-66621D79E686}"/>
          </ac:picMkLst>
        </pc:picChg>
        <pc:sldLayoutChg chg="addSp delSp modSp mod">
          <pc:chgData name="José Luis Cano" userId="9dbd2047-fd1b-4cd9-a511-5492161547c0" providerId="ADAL" clId="{C74D7909-FF39-4D39-A519-F7C396847700}" dt="2020-07-01T18:04:52.155" v="1042" actId="478"/>
          <pc:sldLayoutMkLst>
            <pc:docMk/>
            <pc:sldMasterMk cId="2701062372" sldId="2147483648"/>
            <pc:sldLayoutMk cId="1802712408" sldId="2147483651"/>
          </pc:sldLayoutMkLst>
          <pc:spChg chg="mod">
            <ac:chgData name="José Luis Cano" userId="9dbd2047-fd1b-4cd9-a511-5492161547c0" providerId="ADAL" clId="{C74D7909-FF39-4D39-A519-F7C396847700}" dt="2020-06-30T11:03:01.853" v="158"/>
            <ac:spMkLst>
              <pc:docMk/>
              <pc:sldMasterMk cId="2701062372" sldId="2147483648"/>
              <pc:sldLayoutMk cId="1802712408" sldId="2147483651"/>
              <ac:spMk id="16" creationId="{6176F502-1970-456C-A23C-B13371545FE6}"/>
            </ac:spMkLst>
          </pc:spChg>
          <pc:picChg chg="add del mod">
            <ac:chgData name="José Luis Cano" userId="9dbd2047-fd1b-4cd9-a511-5492161547c0" providerId="ADAL" clId="{C74D7909-FF39-4D39-A519-F7C396847700}" dt="2020-07-01T18:03:11.204" v="1026" actId="14100"/>
            <ac:picMkLst>
              <pc:docMk/>
              <pc:sldMasterMk cId="2701062372" sldId="2147483648"/>
              <pc:sldLayoutMk cId="1802712408" sldId="2147483651"/>
              <ac:picMk id="4" creationId="{28083C0A-FCE5-4F8A-A5C3-4E6B3263432D}"/>
            </ac:picMkLst>
          </pc:picChg>
          <pc:picChg chg="add del mod">
            <ac:chgData name="José Luis Cano" userId="9dbd2047-fd1b-4cd9-a511-5492161547c0" providerId="ADAL" clId="{C74D7909-FF39-4D39-A519-F7C396847700}" dt="2020-07-01T18:02:35.294" v="1019" actId="478"/>
            <ac:picMkLst>
              <pc:docMk/>
              <pc:sldMasterMk cId="2701062372" sldId="2147483648"/>
              <pc:sldLayoutMk cId="1802712408" sldId="2147483651"/>
              <ac:picMk id="10" creationId="{A8DE8C5B-F3F5-4533-BDF7-2BA293EBEE86}"/>
            </ac:picMkLst>
          </pc:picChg>
          <pc:picChg chg="del">
            <ac:chgData name="José Luis Cano" userId="9dbd2047-fd1b-4cd9-a511-5492161547c0" providerId="ADAL" clId="{C74D7909-FF39-4D39-A519-F7C396847700}" dt="2020-07-01T18:04:52.155" v="1042" actId="478"/>
            <ac:picMkLst>
              <pc:docMk/>
              <pc:sldMasterMk cId="2701062372" sldId="2147483648"/>
              <pc:sldLayoutMk cId="1802712408" sldId="2147483651"/>
              <ac:picMk id="1026" creationId="{13351965-7EA0-4CBA-9985-9EDABEEA430C}"/>
            </ac:picMkLst>
          </pc:picChg>
        </pc:sldLayoutChg>
        <pc:sldLayoutChg chg="addSp delSp modSp">
          <pc:chgData name="José Luis Cano" userId="9dbd2047-fd1b-4cd9-a511-5492161547c0" providerId="ADAL" clId="{C74D7909-FF39-4D39-A519-F7C396847700}" dt="2020-07-01T18:04:17.048" v="1030" actId="478"/>
          <pc:sldLayoutMkLst>
            <pc:docMk/>
            <pc:sldMasterMk cId="2701062372" sldId="2147483648"/>
            <pc:sldLayoutMk cId="903268685" sldId="2147483655"/>
          </pc:sldLayoutMkLst>
          <pc:spChg chg="mod">
            <ac:chgData name="José Luis Cano" userId="9dbd2047-fd1b-4cd9-a511-5492161547c0" providerId="ADAL" clId="{C74D7909-FF39-4D39-A519-F7C396847700}" dt="2020-06-30T11:03:01.853" v="158"/>
            <ac:spMkLst>
              <pc:docMk/>
              <pc:sldMasterMk cId="2701062372" sldId="2147483648"/>
              <pc:sldLayoutMk cId="903268685" sldId="2147483655"/>
              <ac:spMk id="10" creationId="{C24C5121-7410-4246-ADA3-6B8E3DB79483}"/>
            </ac:spMkLst>
          </pc:spChg>
          <pc:picChg chg="add del">
            <ac:chgData name="José Luis Cano" userId="9dbd2047-fd1b-4cd9-a511-5492161547c0" providerId="ADAL" clId="{C74D7909-FF39-4D39-A519-F7C396847700}" dt="2020-07-01T18:04:17.048" v="1030" actId="478"/>
            <ac:picMkLst>
              <pc:docMk/>
              <pc:sldMasterMk cId="2701062372" sldId="2147483648"/>
              <pc:sldLayoutMk cId="903268685" sldId="2147483655"/>
              <ac:picMk id="6" creationId="{7C56834C-0574-485C-A71C-A8F10EB6B22B}"/>
            </ac:picMkLst>
          </pc:picChg>
        </pc:sldLayoutChg>
        <pc:sldLayoutChg chg="addSp delSp modSp mod">
          <pc:chgData name="José Luis Cano" userId="9dbd2047-fd1b-4cd9-a511-5492161547c0" providerId="ADAL" clId="{C74D7909-FF39-4D39-A519-F7C396847700}" dt="2020-07-01T18:01:48.917" v="1014" actId="1076"/>
          <pc:sldLayoutMkLst>
            <pc:docMk/>
            <pc:sldMasterMk cId="2701062372" sldId="2147483648"/>
            <pc:sldLayoutMk cId="4035467896" sldId="2147483660"/>
          </pc:sldLayoutMkLst>
          <pc:spChg chg="mod">
            <ac:chgData name="José Luis Cano" userId="9dbd2047-fd1b-4cd9-a511-5492161547c0" providerId="ADAL" clId="{C74D7909-FF39-4D39-A519-F7C396847700}" dt="2020-06-30T11:03:01.853" v="158"/>
            <ac:spMkLst>
              <pc:docMk/>
              <pc:sldMasterMk cId="2701062372" sldId="2147483648"/>
              <pc:sldLayoutMk cId="4035467896" sldId="2147483660"/>
              <ac:spMk id="35" creationId="{DD9DA512-9A23-4124-A4EE-B885F5CD5F67}"/>
            </ac:spMkLst>
          </pc:spChg>
          <pc:picChg chg="add mod modCrop">
            <ac:chgData name="José Luis Cano" userId="9dbd2047-fd1b-4cd9-a511-5492161547c0" providerId="ADAL" clId="{C74D7909-FF39-4D39-A519-F7C396847700}" dt="2020-07-01T18:01:48.917" v="1014" actId="1076"/>
            <ac:picMkLst>
              <pc:docMk/>
              <pc:sldMasterMk cId="2701062372" sldId="2147483648"/>
              <pc:sldLayoutMk cId="4035467896" sldId="2147483660"/>
              <ac:picMk id="17" creationId="{029DF6DE-0A0D-4616-9697-6EDC863E4013}"/>
            </ac:picMkLst>
          </pc:picChg>
          <pc:picChg chg="del">
            <ac:chgData name="José Luis Cano" userId="9dbd2047-fd1b-4cd9-a511-5492161547c0" providerId="ADAL" clId="{C74D7909-FF39-4D39-A519-F7C396847700}" dt="2020-07-01T18:00:50.068" v="1002" actId="478"/>
            <ac:picMkLst>
              <pc:docMk/>
              <pc:sldMasterMk cId="2701062372" sldId="2147483648"/>
              <pc:sldLayoutMk cId="4035467896" sldId="2147483660"/>
              <ac:picMk id="32" creationId="{3099DEBE-706F-4D63-8F25-0C54EF9DC68B}"/>
            </ac:picMkLst>
          </pc:picChg>
        </pc:sldLayoutChg>
        <pc:sldLayoutChg chg="delSp">
          <pc:chgData name="José Luis Cano" userId="9dbd2047-fd1b-4cd9-a511-5492161547c0" providerId="ADAL" clId="{C74D7909-FF39-4D39-A519-F7C396847700}" dt="2020-07-01T18:04:37.499" v="1040" actId="478"/>
          <pc:sldLayoutMkLst>
            <pc:docMk/>
            <pc:sldMasterMk cId="2701062372" sldId="2147483648"/>
            <pc:sldLayoutMk cId="3454094973" sldId="2147483661"/>
          </pc:sldLayoutMkLst>
          <pc:picChg chg="del">
            <ac:chgData name="José Luis Cano" userId="9dbd2047-fd1b-4cd9-a511-5492161547c0" providerId="ADAL" clId="{C74D7909-FF39-4D39-A519-F7C396847700}" dt="2020-07-01T18:04:37.499" v="1040" actId="478"/>
            <ac:picMkLst>
              <pc:docMk/>
              <pc:sldMasterMk cId="2701062372" sldId="2147483648"/>
              <pc:sldLayoutMk cId="3454094973" sldId="2147483661"/>
              <ac:picMk id="7" creationId="{4BAEA5C8-3DE6-441E-9A47-1CBA4337A439}"/>
            </ac:picMkLst>
          </pc:picChg>
        </pc:sldLayoutChg>
        <pc:sldLayoutChg chg="delSp">
          <pc:chgData name="José Luis Cano" userId="9dbd2047-fd1b-4cd9-a511-5492161547c0" providerId="ADAL" clId="{C74D7909-FF39-4D39-A519-F7C396847700}" dt="2020-07-01T18:04:34.010" v="1039" actId="478"/>
          <pc:sldLayoutMkLst>
            <pc:docMk/>
            <pc:sldMasterMk cId="2701062372" sldId="2147483648"/>
            <pc:sldLayoutMk cId="3940317937" sldId="2147483662"/>
          </pc:sldLayoutMkLst>
          <pc:picChg chg="del">
            <ac:chgData name="José Luis Cano" userId="9dbd2047-fd1b-4cd9-a511-5492161547c0" providerId="ADAL" clId="{C74D7909-FF39-4D39-A519-F7C396847700}" dt="2020-07-01T18:04:34.010" v="1039" actId="478"/>
            <ac:picMkLst>
              <pc:docMk/>
              <pc:sldMasterMk cId="2701062372" sldId="2147483648"/>
              <pc:sldLayoutMk cId="3940317937" sldId="2147483662"/>
              <ac:picMk id="6" creationId="{61BEA735-DD65-4B00-95E5-5E39519798D1}"/>
            </ac:picMkLst>
          </pc:picChg>
        </pc:sldLayoutChg>
        <pc:sldLayoutChg chg="delSp">
          <pc:chgData name="José Luis Cano" userId="9dbd2047-fd1b-4cd9-a511-5492161547c0" providerId="ADAL" clId="{C74D7909-FF39-4D39-A519-F7C396847700}" dt="2020-07-01T18:04:19.203" v="1031" actId="478"/>
          <pc:sldLayoutMkLst>
            <pc:docMk/>
            <pc:sldMasterMk cId="2701062372" sldId="2147483648"/>
            <pc:sldLayoutMk cId="143952720" sldId="2147483664"/>
          </pc:sldLayoutMkLst>
          <pc:picChg chg="del">
            <ac:chgData name="José Luis Cano" userId="9dbd2047-fd1b-4cd9-a511-5492161547c0" providerId="ADAL" clId="{C74D7909-FF39-4D39-A519-F7C396847700}" dt="2020-07-01T18:04:19.203" v="1031" actId="478"/>
            <ac:picMkLst>
              <pc:docMk/>
              <pc:sldMasterMk cId="2701062372" sldId="2147483648"/>
              <pc:sldLayoutMk cId="143952720" sldId="2147483664"/>
              <ac:picMk id="5" creationId="{7ED70527-C26B-4184-ABA4-C949DEFC6602}"/>
            </ac:picMkLst>
          </pc:picChg>
        </pc:sldLayoutChg>
        <pc:sldLayoutChg chg="delSp mod">
          <pc:chgData name="José Luis Cano" userId="9dbd2047-fd1b-4cd9-a511-5492161547c0" providerId="ADAL" clId="{C74D7909-FF39-4D39-A519-F7C396847700}" dt="2020-07-01T18:04:21.405" v="1032" actId="478"/>
          <pc:sldLayoutMkLst>
            <pc:docMk/>
            <pc:sldMasterMk cId="2701062372" sldId="2147483648"/>
            <pc:sldLayoutMk cId="1772077633" sldId="2147483665"/>
          </pc:sldLayoutMkLst>
          <pc:picChg chg="del">
            <ac:chgData name="José Luis Cano" userId="9dbd2047-fd1b-4cd9-a511-5492161547c0" providerId="ADAL" clId="{C74D7909-FF39-4D39-A519-F7C396847700}" dt="2020-07-01T18:04:21.405" v="1032" actId="478"/>
            <ac:picMkLst>
              <pc:docMk/>
              <pc:sldMasterMk cId="2701062372" sldId="2147483648"/>
              <pc:sldLayoutMk cId="1772077633" sldId="2147483665"/>
              <ac:picMk id="6" creationId="{A89C0411-68F8-4F23-BC93-1E6359A9D4E5}"/>
            </ac:picMkLst>
          </pc:picChg>
        </pc:sldLayoutChg>
        <pc:sldLayoutChg chg="delSp">
          <pc:chgData name="José Luis Cano" userId="9dbd2047-fd1b-4cd9-a511-5492161547c0" providerId="ADAL" clId="{C74D7909-FF39-4D39-A519-F7C396847700}" dt="2020-07-01T18:04:23.424" v="1033" actId="478"/>
          <pc:sldLayoutMkLst>
            <pc:docMk/>
            <pc:sldMasterMk cId="2701062372" sldId="2147483648"/>
            <pc:sldLayoutMk cId="703055758" sldId="2147483670"/>
          </pc:sldLayoutMkLst>
          <pc:picChg chg="del">
            <ac:chgData name="José Luis Cano" userId="9dbd2047-fd1b-4cd9-a511-5492161547c0" providerId="ADAL" clId="{C74D7909-FF39-4D39-A519-F7C396847700}" dt="2020-07-01T18:04:23.424" v="1033" actId="478"/>
            <ac:picMkLst>
              <pc:docMk/>
              <pc:sldMasterMk cId="2701062372" sldId="2147483648"/>
              <pc:sldLayoutMk cId="703055758" sldId="2147483670"/>
              <ac:picMk id="7" creationId="{ED16E58B-3D35-4F70-9803-06A37A79C11D}"/>
            </ac:picMkLst>
          </pc:picChg>
        </pc:sldLayoutChg>
        <pc:sldLayoutChg chg="delSp modSp">
          <pc:chgData name="José Luis Cano" userId="9dbd2047-fd1b-4cd9-a511-5492161547c0" providerId="ADAL" clId="{C74D7909-FF39-4D39-A519-F7C396847700}" dt="2020-07-01T18:04:26.052" v="1034" actId="478"/>
          <pc:sldLayoutMkLst>
            <pc:docMk/>
            <pc:sldMasterMk cId="2701062372" sldId="2147483648"/>
            <pc:sldLayoutMk cId="3884560518" sldId="2147483671"/>
          </pc:sldLayoutMkLst>
          <pc:spChg chg="mod">
            <ac:chgData name="José Luis Cano" userId="9dbd2047-fd1b-4cd9-a511-5492161547c0" providerId="ADAL" clId="{C74D7909-FF39-4D39-A519-F7C396847700}" dt="2020-06-30T11:03:01.853" v="158"/>
            <ac:spMkLst>
              <pc:docMk/>
              <pc:sldMasterMk cId="2701062372" sldId="2147483648"/>
              <pc:sldLayoutMk cId="3884560518" sldId="2147483671"/>
              <ac:spMk id="7" creationId="{65005B1F-8328-4164-B84C-D9FD9044644F}"/>
            </ac:spMkLst>
          </pc:spChg>
          <pc:picChg chg="del">
            <ac:chgData name="José Luis Cano" userId="9dbd2047-fd1b-4cd9-a511-5492161547c0" providerId="ADAL" clId="{C74D7909-FF39-4D39-A519-F7C396847700}" dt="2020-07-01T18:04:26.052" v="1034" actId="478"/>
            <ac:picMkLst>
              <pc:docMk/>
              <pc:sldMasterMk cId="2701062372" sldId="2147483648"/>
              <pc:sldLayoutMk cId="3884560518" sldId="2147483671"/>
              <ac:picMk id="12" creationId="{8FEC53C6-B8CD-4447-8DC5-7D4753866A61}"/>
            </ac:picMkLst>
          </pc:picChg>
        </pc:sldLayoutChg>
        <pc:sldLayoutChg chg="delSp modSp">
          <pc:chgData name="José Luis Cano" userId="9dbd2047-fd1b-4cd9-a511-5492161547c0" providerId="ADAL" clId="{C74D7909-FF39-4D39-A519-F7C396847700}" dt="2020-07-01T18:04:28.332" v="1035" actId="478"/>
          <pc:sldLayoutMkLst>
            <pc:docMk/>
            <pc:sldMasterMk cId="2701062372" sldId="2147483648"/>
            <pc:sldLayoutMk cId="584716091" sldId="2147483672"/>
          </pc:sldLayoutMkLst>
          <pc:spChg chg="mod">
            <ac:chgData name="José Luis Cano" userId="9dbd2047-fd1b-4cd9-a511-5492161547c0" providerId="ADAL" clId="{C74D7909-FF39-4D39-A519-F7C396847700}" dt="2020-06-30T11:03:01.853" v="158"/>
            <ac:spMkLst>
              <pc:docMk/>
              <pc:sldMasterMk cId="2701062372" sldId="2147483648"/>
              <pc:sldLayoutMk cId="584716091" sldId="2147483672"/>
              <ac:spMk id="7" creationId="{CA3E356C-87B5-43AA-98B0-26F9D0EC9D5C}"/>
            </ac:spMkLst>
          </pc:spChg>
          <pc:picChg chg="del">
            <ac:chgData name="José Luis Cano" userId="9dbd2047-fd1b-4cd9-a511-5492161547c0" providerId="ADAL" clId="{C74D7909-FF39-4D39-A519-F7C396847700}" dt="2020-07-01T18:04:28.332" v="1035" actId="478"/>
            <ac:picMkLst>
              <pc:docMk/>
              <pc:sldMasterMk cId="2701062372" sldId="2147483648"/>
              <pc:sldLayoutMk cId="584716091" sldId="2147483672"/>
              <ac:picMk id="9" creationId="{31552A82-EE9E-47FC-B22C-C3BAC81E1A0E}"/>
            </ac:picMkLst>
          </pc:picChg>
        </pc:sldLayoutChg>
        <pc:sldLayoutChg chg="delSp add del">
          <pc:chgData name="José Luis Cano" userId="9dbd2047-fd1b-4cd9-a511-5492161547c0" providerId="ADAL" clId="{C74D7909-FF39-4D39-A519-F7C396847700}" dt="2020-07-01T18:04:31.902" v="1038" actId="478"/>
          <pc:sldLayoutMkLst>
            <pc:docMk/>
            <pc:sldMasterMk cId="2701062372" sldId="2147483648"/>
            <pc:sldLayoutMk cId="2720569490" sldId="2147483674"/>
          </pc:sldLayoutMkLst>
          <pc:picChg chg="del">
            <ac:chgData name="José Luis Cano" userId="9dbd2047-fd1b-4cd9-a511-5492161547c0" providerId="ADAL" clId="{C74D7909-FF39-4D39-A519-F7C396847700}" dt="2020-07-01T18:04:31.902" v="1038" actId="478"/>
            <ac:picMkLst>
              <pc:docMk/>
              <pc:sldMasterMk cId="2701062372" sldId="2147483648"/>
              <pc:sldLayoutMk cId="2720569490" sldId="2147483674"/>
              <ac:picMk id="4" creationId="{3CAEF1A8-E601-45F3-8BD8-065C27DD9D35}"/>
            </ac:picMkLst>
          </pc:picChg>
        </pc:sldLayoutChg>
        <pc:sldLayoutChg chg="delSp">
          <pc:chgData name="José Luis Cano" userId="9dbd2047-fd1b-4cd9-a511-5492161547c0" providerId="ADAL" clId="{C74D7909-FF39-4D39-A519-F7C396847700}" dt="2020-07-01T18:04:39.483" v="1041" actId="478"/>
          <pc:sldLayoutMkLst>
            <pc:docMk/>
            <pc:sldMasterMk cId="2701062372" sldId="2147483648"/>
            <pc:sldLayoutMk cId="3941299006" sldId="2147483676"/>
          </pc:sldLayoutMkLst>
          <pc:picChg chg="del">
            <ac:chgData name="José Luis Cano" userId="9dbd2047-fd1b-4cd9-a511-5492161547c0" providerId="ADAL" clId="{C74D7909-FF39-4D39-A519-F7C396847700}" dt="2020-07-01T18:04:39.483" v="1041" actId="478"/>
            <ac:picMkLst>
              <pc:docMk/>
              <pc:sldMasterMk cId="2701062372" sldId="2147483648"/>
              <pc:sldLayoutMk cId="3941299006" sldId="2147483676"/>
              <ac:picMk id="5" creationId="{11AAF72F-C248-4324-B672-BD556EEC28EE}"/>
            </ac:picMkLst>
          </pc:picChg>
        </pc:sldLayoutChg>
      </pc:sldMasterChg>
    </pc:docChg>
  </pc:docChgLst>
  <pc:docChgLst>
    <pc:chgData name="José Luis Cano" userId="9dbd2047-fd1b-4cd9-a511-5492161547c0" providerId="ADAL" clId="{DDFA8AFB-AD79-46F9-9871-EC5D8C76AB62}"/>
    <pc:docChg chg="modSld">
      <pc:chgData name="José Luis Cano" userId="9dbd2047-fd1b-4cd9-a511-5492161547c0" providerId="ADAL" clId="{DDFA8AFB-AD79-46F9-9871-EC5D8C76AB62}" dt="2020-07-03T07:22:08.325" v="5" actId="6549"/>
      <pc:docMkLst>
        <pc:docMk/>
      </pc:docMkLst>
      <pc:sldChg chg="modNotesTx">
        <pc:chgData name="José Luis Cano" userId="9dbd2047-fd1b-4cd9-a511-5492161547c0" providerId="ADAL" clId="{DDFA8AFB-AD79-46F9-9871-EC5D8C76AB62}" dt="2020-07-03T07:22:05.689" v="4" actId="6549"/>
        <pc:sldMkLst>
          <pc:docMk/>
          <pc:sldMk cId="1532621086" sldId="341"/>
        </pc:sldMkLst>
      </pc:sldChg>
      <pc:sldChg chg="modNotesTx">
        <pc:chgData name="José Luis Cano" userId="9dbd2047-fd1b-4cd9-a511-5492161547c0" providerId="ADAL" clId="{DDFA8AFB-AD79-46F9-9871-EC5D8C76AB62}" dt="2020-07-03T07:22:08.325" v="5" actId="6549"/>
        <pc:sldMkLst>
          <pc:docMk/>
          <pc:sldMk cId="1155179997" sldId="342"/>
        </pc:sldMkLst>
      </pc:sldChg>
      <pc:sldChg chg="modNotesTx">
        <pc:chgData name="José Luis Cano" userId="9dbd2047-fd1b-4cd9-a511-5492161547c0" providerId="ADAL" clId="{DDFA8AFB-AD79-46F9-9871-EC5D8C76AB62}" dt="2020-07-03T07:21:48.580" v="0" actId="6549"/>
        <pc:sldMkLst>
          <pc:docMk/>
          <pc:sldMk cId="398686501" sldId="351"/>
        </pc:sldMkLst>
      </pc:sldChg>
      <pc:sldChg chg="modNotesTx">
        <pc:chgData name="José Luis Cano" userId="9dbd2047-fd1b-4cd9-a511-5492161547c0" providerId="ADAL" clId="{DDFA8AFB-AD79-46F9-9871-EC5D8C76AB62}" dt="2020-07-03T07:21:55.696" v="2" actId="6549"/>
        <pc:sldMkLst>
          <pc:docMk/>
          <pc:sldMk cId="1492026148" sldId="353"/>
        </pc:sldMkLst>
      </pc:sldChg>
      <pc:sldChg chg="modNotesTx">
        <pc:chgData name="José Luis Cano" userId="9dbd2047-fd1b-4cd9-a511-5492161547c0" providerId="ADAL" clId="{DDFA8AFB-AD79-46F9-9871-EC5D8C76AB62}" dt="2020-07-03T07:22:01.090" v="3" actId="6549"/>
        <pc:sldMkLst>
          <pc:docMk/>
          <pc:sldMk cId="3927366322" sldId="355"/>
        </pc:sldMkLst>
      </pc:sldChg>
      <pc:sldChg chg="modNotesTx">
        <pc:chgData name="José Luis Cano" userId="9dbd2047-fd1b-4cd9-a511-5492161547c0" providerId="ADAL" clId="{DDFA8AFB-AD79-46F9-9871-EC5D8C76AB62}" dt="2020-07-03T07:21:51.274" v="1" actId="6549"/>
        <pc:sldMkLst>
          <pc:docMk/>
          <pc:sldMk cId="1566586976" sldId="356"/>
        </pc:sldMkLst>
      </pc:sldChg>
    </pc:docChg>
  </pc:docChgLst>
  <pc:docChgLst>
    <pc:chgData name="José Luis Cano" userId="9dbd2047-fd1b-4cd9-a511-5492161547c0" providerId="ADAL" clId="{E2462F25-E434-4A10-AEF3-C44334FC4DB6}"/>
    <pc:docChg chg="modSld">
      <pc:chgData name="José Luis Cano" userId="9dbd2047-fd1b-4cd9-a511-5492161547c0" providerId="ADAL" clId="{E2462F25-E434-4A10-AEF3-C44334FC4DB6}" dt="2020-07-06T12:12:34.473" v="0" actId="6549"/>
      <pc:docMkLst>
        <pc:docMk/>
      </pc:docMkLst>
      <pc:sldChg chg="modNotesTx">
        <pc:chgData name="José Luis Cano" userId="9dbd2047-fd1b-4cd9-a511-5492161547c0" providerId="ADAL" clId="{E2462F25-E434-4A10-AEF3-C44334FC4DB6}" dt="2020-07-06T12:12:34.473" v="0" actId="6549"/>
        <pc:sldMkLst>
          <pc:docMk/>
          <pc:sldMk cId="2584677520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EF238-771A-4086-BC2A-86F3ACCCAA59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038A7-6744-4992-B939-454D2EA54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1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7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5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36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1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7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5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5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7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6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81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6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18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3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39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84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34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39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0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54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35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3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5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09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0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038A7-6744-4992-B939-454D2EA547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6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building&#10;&#10;Description automatically generated" hidden="1">
            <a:extLst>
              <a:ext uri="{FF2B5EF4-FFF2-40B4-BE49-F238E27FC236}">
                <a16:creationId xmlns:a16="http://schemas.microsoft.com/office/drawing/2014/main" id="{F37540D8-E678-45CA-921D-B3A8344E2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06EEDE7-E2AE-4320-9EEF-CD4FCA16EB3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63656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3C95FA0E-DA9D-49C8-A7D0-F5992555F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" b="10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E28663E-807B-4A31-96DA-CF7E37F0A850}"/>
              </a:ext>
            </a:extLst>
          </p:cNvPr>
          <p:cNvSpPr/>
          <p:nvPr userDrawn="1"/>
        </p:nvSpPr>
        <p:spPr>
          <a:xfrm>
            <a:off x="0" y="-2"/>
            <a:ext cx="12192000" cy="2167501"/>
          </a:xfrm>
          <a:prstGeom prst="rect">
            <a:avLst/>
          </a:prstGeom>
          <a:solidFill>
            <a:srgbClr val="80B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hidden="1">
            <a:extLst>
              <a:ext uri="{FF2B5EF4-FFF2-40B4-BE49-F238E27FC236}">
                <a16:creationId xmlns:a16="http://schemas.microsoft.com/office/drawing/2014/main" id="{6CA386EF-6C63-4600-9DCC-05D3A8C968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" y="224150"/>
            <a:ext cx="8770735" cy="1757510"/>
          </a:xfrm>
          <a:prstGeom prst="rect">
            <a:avLst/>
          </a:prstGeom>
        </p:spPr>
      </p:pic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F4C785E6-0684-4C2C-A62E-3AA4A71E6302}"/>
              </a:ext>
            </a:extLst>
          </p:cNvPr>
          <p:cNvGrpSpPr/>
          <p:nvPr userDrawn="1"/>
        </p:nvGrpSpPr>
        <p:grpSpPr>
          <a:xfrm>
            <a:off x="1057444" y="2676620"/>
            <a:ext cx="5059209" cy="3732490"/>
            <a:chOff x="786925" y="2676620"/>
            <a:chExt cx="5059209" cy="37324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14543-9432-44E2-9FA5-B547089E2024}"/>
                </a:ext>
              </a:extLst>
            </p:cNvPr>
            <p:cNvSpPr txBox="1"/>
            <p:nvPr/>
          </p:nvSpPr>
          <p:spPr>
            <a:xfrm>
              <a:off x="834655" y="2676620"/>
              <a:ext cx="3827722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FUEL YOUR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29E54-BF38-4D1B-BBA8-D75D34FC7189}"/>
                </a:ext>
              </a:extLst>
            </p:cNvPr>
            <p:cNvSpPr txBox="1"/>
            <p:nvPr/>
          </p:nvSpPr>
          <p:spPr>
            <a:xfrm>
              <a:off x="824022" y="3371580"/>
              <a:ext cx="407227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Klavika Medium Condensed" panose="020B0506040000020004" pitchFamily="34" charset="0"/>
                </a:rPr>
                <a:t>KNOWLEDGE.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1A884-0246-4C4E-A89C-8E64CF774187}"/>
                </a:ext>
              </a:extLst>
            </p:cNvPr>
            <p:cNvSpPr txBox="1"/>
            <p:nvPr/>
          </p:nvSpPr>
          <p:spPr>
            <a:xfrm>
              <a:off x="1773863" y="429373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NETWORK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7DAE3-9B54-49FF-BFB2-8BD274411E77}"/>
                </a:ext>
              </a:extLst>
            </p:cNvPr>
            <p:cNvSpPr txBox="1"/>
            <p:nvPr/>
          </p:nvSpPr>
          <p:spPr>
            <a:xfrm>
              <a:off x="1773863" y="4982091"/>
              <a:ext cx="40332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LEARN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0AB586-DECE-4B35-8852-57D971E60A89}"/>
                </a:ext>
              </a:extLst>
            </p:cNvPr>
            <p:cNvSpPr txBox="1"/>
            <p:nvPr/>
          </p:nvSpPr>
          <p:spPr>
            <a:xfrm>
              <a:off x="1773863" y="5670446"/>
              <a:ext cx="407227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80BD42"/>
                  </a:solidFill>
                  <a:latin typeface="Klavika Medium Condensed" panose="020B0506040000020004" pitchFamily="34" charset="0"/>
                </a:rPr>
                <a:t>DISCOVER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10A84E-C31A-4A9B-888A-F5C5484A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4375330"/>
              <a:ext cx="767299" cy="57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1299F-18C1-483C-8494-92516E878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022" y="5063685"/>
              <a:ext cx="767299" cy="5754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B13D88-9D3E-4B9D-874E-A1C864D7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25" y="5752040"/>
              <a:ext cx="767299" cy="575475"/>
            </a:xfrm>
            <a:prstGeom prst="rect">
              <a:avLst/>
            </a:prstGeom>
          </p:spPr>
        </p:pic>
      </p:grp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13083FC1-9A73-433C-A8A0-05A9066326C2}"/>
              </a:ext>
            </a:extLst>
          </p:cNvPr>
          <p:cNvSpPr txBox="1"/>
          <p:nvPr userDrawn="1"/>
        </p:nvSpPr>
        <p:spPr>
          <a:xfrm>
            <a:off x="7169071" y="5732000"/>
            <a:ext cx="41783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400" dirty="0">
                <a:solidFill>
                  <a:srgbClr val="80BD42"/>
                </a:solidFill>
                <a:latin typeface="Klavika Medium Condensed" panose="020B0506040000020004" pitchFamily="34" charset="0"/>
              </a:rPr>
              <a:t>CollaborateCanada.com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A7ACE8-2EDC-4CE4-A116-71BD3F72B8E4}"/>
              </a:ext>
            </a:extLst>
          </p:cNvPr>
          <p:cNvSpPr/>
          <p:nvPr userDrawn="1"/>
        </p:nvSpPr>
        <p:spPr>
          <a:xfrm>
            <a:off x="0" y="6115049"/>
            <a:ext cx="12192000" cy="742950"/>
          </a:xfrm>
          <a:prstGeom prst="rect">
            <a:avLst/>
          </a:prstGeom>
          <a:solidFill>
            <a:srgbClr val="732773"/>
          </a:solidFill>
          <a:ln w="0">
            <a:solidFill>
              <a:srgbClr val="7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CBE2F8-688E-4E15-A63A-A21372CB97DE}"/>
              </a:ext>
            </a:extLst>
          </p:cNvPr>
          <p:cNvSpPr/>
          <p:nvPr userDrawn="1"/>
        </p:nvSpPr>
        <p:spPr>
          <a:xfrm>
            <a:off x="0" y="6125418"/>
            <a:ext cx="12192000" cy="74295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rgbClr val="138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0C1B66-81DE-464D-A273-247863A8CA54}"/>
              </a:ext>
            </a:extLst>
          </p:cNvPr>
          <p:cNvCxnSpPr>
            <a:cxnSpLocks/>
          </p:cNvCxnSpPr>
          <p:nvPr userDrawn="1"/>
        </p:nvCxnSpPr>
        <p:spPr>
          <a:xfrm>
            <a:off x="1325918" y="3429000"/>
            <a:ext cx="450924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063B49C-3F0B-443B-A64C-02A32C1CE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9988" y="4191245"/>
            <a:ext cx="4907676" cy="1228838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  <a:p>
            <a:pPr lvl="4"/>
            <a:endParaRPr lang="en-CA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D1A4E00-B549-4F9D-B792-E1C49880A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9988" y="5597053"/>
            <a:ext cx="4512773" cy="397947"/>
          </a:xfrm>
        </p:spPr>
        <p:txBody>
          <a:bodyPr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D9DA512-9A23-4124-A4EE-B885F5CD5F67}"/>
              </a:ext>
            </a:extLst>
          </p:cNvPr>
          <p:cNvSpPr txBox="1">
            <a:spLocks/>
          </p:cNvSpPr>
          <p:nvPr userDrawn="1"/>
        </p:nvSpPr>
        <p:spPr>
          <a:xfrm>
            <a:off x="1262116" y="931785"/>
            <a:ext cx="4176713" cy="238125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dirty="0">
                <a:latin typeface="Gill Sans MT" panose="020B0502020104020203" pitchFamily="34" charset="0"/>
              </a:rPr>
              <a:t>POWER PLATFORM</a:t>
            </a:r>
          </a:p>
          <a:p>
            <a:r>
              <a:rPr lang="en-US" sz="4100" dirty="0">
                <a:latin typeface="Gill Sans MT" panose="020B0502020104020203" pitchFamily="34" charset="0"/>
              </a:rPr>
              <a:t>Murcia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29DF6DE-0A0D-4616-9697-6EDC863E4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129" r="43251" b="1674"/>
          <a:stretch/>
        </p:blipFill>
        <p:spPr>
          <a:xfrm>
            <a:off x="6709555" y="1883672"/>
            <a:ext cx="4932146" cy="28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6658495" y="6031165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F4B0BDC-EAC5-431F-B768-594D5BF10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77207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04364" y="6031165"/>
            <a:ext cx="400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6B731E-1E68-48AC-AD62-BD5154F50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3055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05964" y="6031165"/>
            <a:ext cx="390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#</a:t>
            </a: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PowerPlatformMurcia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456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3E356C-87B5-43AA-98B0-26F9D0EC9D5C}"/>
              </a:ext>
            </a:extLst>
          </p:cNvPr>
          <p:cNvSpPr txBox="1"/>
          <p:nvPr userDrawn="1"/>
        </p:nvSpPr>
        <p:spPr>
          <a:xfrm>
            <a:off x="7139709" y="6031165"/>
            <a:ext cx="406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#PowerPlatformMurcia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471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74B03-5E73-4C92-BE12-44F39CF5B33B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6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E6090F-FCC2-4008-B7D7-B941F1AAF876}"/>
              </a:ext>
            </a:extLst>
          </p:cNvPr>
          <p:cNvSpPr txBox="1"/>
          <p:nvPr userDrawn="1"/>
        </p:nvSpPr>
        <p:spPr>
          <a:xfrm>
            <a:off x="7490691" y="6031165"/>
            <a:ext cx="37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</p:spTree>
    <p:extLst>
      <p:ext uri="{BB962C8B-B14F-4D97-AF65-F5344CB8AC3E}">
        <p14:creationId xmlns:p14="http://schemas.microsoft.com/office/powerpoint/2010/main" val="394031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24335F-25E6-4167-85DC-DC215C1B501B}"/>
              </a:ext>
            </a:extLst>
          </p:cNvPr>
          <p:cNvSpPr txBox="1"/>
          <p:nvPr userDrawn="1"/>
        </p:nvSpPr>
        <p:spPr>
          <a:xfrm>
            <a:off x="7093527" y="6031165"/>
            <a:ext cx="411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</p:txBody>
      </p:sp>
    </p:spTree>
    <p:extLst>
      <p:ext uri="{BB962C8B-B14F-4D97-AF65-F5344CB8AC3E}">
        <p14:creationId xmlns:p14="http://schemas.microsoft.com/office/powerpoint/2010/main" val="3454094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1D505-2A1E-494E-8EEC-964158FEDE1D}"/>
              </a:ext>
            </a:extLst>
          </p:cNvPr>
          <p:cNvSpPr txBox="1"/>
          <p:nvPr userDrawn="1"/>
        </p:nvSpPr>
        <p:spPr>
          <a:xfrm>
            <a:off x="7509164" y="6031165"/>
            <a:ext cx="369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#GlobalPowerPlatformBootcamp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29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38200" y="1373872"/>
            <a:ext cx="10515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93410"/>
            <a:ext cx="12192001" cy="664591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8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8199" y="1437954"/>
            <a:ext cx="10515601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95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6C4BA-C2F2-4885-B757-0CBD1E36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0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89F2-0649-473B-BB80-13C1E8A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6C75D-7657-4260-BF7B-BF3B971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117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95AB5-0591-4D60-895E-D3D1EED9E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4182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455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BCCB-2C8B-48A3-929E-8770963C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89DFA-D552-4217-97C2-F431D717A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A4BB6-3529-4BCD-96D2-81C43546C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887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FCCD-58CB-4AD3-B61B-80AD43C6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D7FF-354C-48AC-87CC-349EA4892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92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BE494-0A75-4F85-BA08-6BEBB2D4F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8C279-7945-4BEB-8746-D75962CA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045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E3B8B4D-AF82-4148-89AE-74900FF97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5467"/>
          <a:stretch/>
        </p:blipFill>
        <p:spPr>
          <a:xfrm>
            <a:off x="-11176" y="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 userDrawn="1"/>
        </p:nvSpPr>
        <p:spPr>
          <a:xfrm>
            <a:off x="-11176" y="0"/>
            <a:ext cx="6425624" cy="6858000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6F502-1970-456C-A23C-B13371545FE6}"/>
              </a:ext>
            </a:extLst>
          </p:cNvPr>
          <p:cNvSpPr txBox="1"/>
          <p:nvPr userDrawn="1"/>
        </p:nvSpPr>
        <p:spPr>
          <a:xfrm>
            <a:off x="2673717" y="6133006"/>
            <a:ext cx="36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#PowerPlatformMurcia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2" descr="Nuestras oficinas de alquiler de coches en Murcia - OK Rent a Car">
            <a:extLst>
              <a:ext uri="{FF2B5EF4-FFF2-40B4-BE49-F238E27FC236}">
                <a16:creationId xmlns:a16="http://schemas.microsoft.com/office/drawing/2014/main" id="{28083C0A-FCE5-4F8A-A5C3-4E6B326343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r="18677"/>
          <a:stretch/>
        </p:blipFill>
        <p:spPr bwMode="auto">
          <a:xfrm>
            <a:off x="6414448" y="-2"/>
            <a:ext cx="6708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83339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35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4C5121-7410-4246-ADA3-6B8E3DB79483}"/>
              </a:ext>
            </a:extLst>
          </p:cNvPr>
          <p:cNvSpPr txBox="1"/>
          <p:nvPr userDrawn="1"/>
        </p:nvSpPr>
        <p:spPr>
          <a:xfrm>
            <a:off x="7298575" y="6031165"/>
            <a:ext cx="391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#PowerPlatformMurcia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1C36B3-C489-4CF1-90BD-F1129B6CB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90326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005B1F-8328-4164-B84C-D9FD9044644F}"/>
              </a:ext>
            </a:extLst>
          </p:cNvPr>
          <p:cNvSpPr txBox="1"/>
          <p:nvPr userDrawn="1"/>
        </p:nvSpPr>
        <p:spPr>
          <a:xfrm>
            <a:off x="7365076" y="6031165"/>
            <a:ext cx="38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 GlobalPowerPlatformBootcamp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0527BC-51B9-4ACD-B235-32ECAFB1E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14395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 userDrawn="1"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rgbClr val="732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A0EE-4465-42FC-8867-34A4EEDD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8622" y="61578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 userDrawn="1"/>
        </p:nvSpPr>
        <p:spPr>
          <a:xfrm>
            <a:off x="7257011" y="6222237"/>
            <a:ext cx="395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#PowerPlatformMurcia</a:t>
            </a:r>
          </a:p>
        </p:txBody>
      </p:sp>
    </p:spTree>
    <p:extLst>
      <p:ext uri="{BB962C8B-B14F-4D97-AF65-F5344CB8AC3E}">
        <p14:creationId xmlns:p14="http://schemas.microsoft.com/office/powerpoint/2010/main" val="270106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1" r:id="rId3"/>
    <p:sldLayoutId id="2147483666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65" r:id="rId10"/>
    <p:sldLayoutId id="2147483670" r:id="rId11"/>
    <p:sldLayoutId id="2147483671" r:id="rId12"/>
    <p:sldLayoutId id="2147483672" r:id="rId13"/>
    <p:sldLayoutId id="2147483674" r:id="rId14"/>
    <p:sldLayoutId id="2147483662" r:id="rId15"/>
    <p:sldLayoutId id="2147483661" r:id="rId16"/>
    <p:sldLayoutId id="2147483676" r:id="rId17"/>
    <p:sldLayoutId id="2147483669" r:id="rId18"/>
    <p:sldLayoutId id="2147483673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5.jpe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3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next-step.es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linkedin.com/in/canocoellojoseluis/" TargetMode="External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hyperlink" Target="https://www.youtube.com/channel/UCkqay02p7E15AzFLsiCYYRA" TargetMode="Externa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s-es/power-query/" TargetMode="External"/><Relationship Id="rId3" Type="http://schemas.openxmlformats.org/officeDocument/2006/relationships/hyperlink" Target="https://docs.microsoft.com/es-es/learn/powerplatform/" TargetMode="External"/><Relationship Id="rId7" Type="http://schemas.openxmlformats.org/officeDocument/2006/relationships/hyperlink" Target="https://docs.microsoft.com/es-es/power-bi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s-es/power-automate/" TargetMode="External"/><Relationship Id="rId11" Type="http://schemas.openxmlformats.org/officeDocument/2006/relationships/hyperlink" Target="https://github.com/sugcat/power-platform-spain/tree/master/materiales-sesiones" TargetMode="External"/><Relationship Id="rId5" Type="http://schemas.openxmlformats.org/officeDocument/2006/relationships/hyperlink" Target="https://docs.microsoft.com/es-es/powerapps/" TargetMode="External"/><Relationship Id="rId10" Type="http://schemas.openxmlformats.org/officeDocument/2006/relationships/hyperlink" Target="https://docs.microsoft.com/es-es/powerapps/maker/common-data-service/data-platform-intro" TargetMode="External"/><Relationship Id="rId4" Type="http://schemas.openxmlformats.org/officeDocument/2006/relationships/hyperlink" Target="https://docs.microsoft.com/es-es/power-platform/" TargetMode="External"/><Relationship Id="rId9" Type="http://schemas.openxmlformats.org/officeDocument/2006/relationships/hyperlink" Target="https://docs.microsoft.com/es-es/power-virtual-agent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app.powerbi.com/groups/me/apps/79c52f28-b583-4ccc-810c-43ca460f1d89/reports/57d35aaf-7f00-4956-9a7a-98e3177e2273/ReportSectiond6b66cbd268638062605?noSignUpCheck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46416-4FE7-4296-B3AA-5796DC596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9988" y="3919939"/>
            <a:ext cx="3090513" cy="1228838"/>
          </a:xfrm>
        </p:spPr>
        <p:txBody>
          <a:bodyPr/>
          <a:lstStyle/>
          <a:p>
            <a:r>
              <a:rPr lang="en-CA" dirty="0" err="1"/>
              <a:t>Descubriendo</a:t>
            </a:r>
            <a:r>
              <a:rPr lang="en-CA" dirty="0"/>
              <a:t> la 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957-89D6-42F9-AB00-39545549B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José Luis Cano</a:t>
            </a:r>
          </a:p>
        </p:txBody>
      </p:sp>
    </p:spTree>
    <p:extLst>
      <p:ext uri="{BB962C8B-B14F-4D97-AF65-F5344CB8AC3E}">
        <p14:creationId xmlns:p14="http://schemas.microsoft.com/office/powerpoint/2010/main" val="70015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9FA482F-D04D-4968-968A-3AC978D7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63" y="365126"/>
            <a:ext cx="667529" cy="6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B5EB4A-4769-43B1-8173-87B35521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48" y="1459232"/>
            <a:ext cx="9659815" cy="41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Virtual Agent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D1FF572-3B19-4955-BE22-6C468DBE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831" y="1630013"/>
            <a:ext cx="3531261" cy="4024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2E77B0-C720-49AE-A39E-614480D12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64" y="1430266"/>
            <a:ext cx="7242283" cy="367585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7DBF757-43AC-4438-A5B6-1AC78CC8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75377"/>
            <a:ext cx="613055" cy="60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36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Power Platform?</a:t>
            </a:r>
          </a:p>
        </p:txBody>
      </p:sp>
    </p:spTree>
    <p:extLst>
      <p:ext uri="{BB962C8B-B14F-4D97-AF65-F5344CB8AC3E}">
        <p14:creationId xmlns:p14="http://schemas.microsoft.com/office/powerpoint/2010/main" val="2767642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#LessCodeMorePower</a:t>
            </a:r>
          </a:p>
        </p:txBody>
      </p:sp>
      <p:pic>
        <p:nvPicPr>
          <p:cNvPr id="1026" name="Picture 2" descr="5th Birthday Fifth Vector Images (68)">
            <a:extLst>
              <a:ext uri="{FF2B5EF4-FFF2-40B4-BE49-F238E27FC236}">
                <a16:creationId xmlns:a16="http://schemas.microsoft.com/office/drawing/2014/main" id="{CDF53A02-A53F-4179-99FD-9B9C1E7A1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1" t="14404" r="19995" b="21445"/>
          <a:stretch/>
        </p:blipFill>
        <p:spPr bwMode="auto">
          <a:xfrm>
            <a:off x="1875097" y="2071867"/>
            <a:ext cx="1597307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C383459-A1CB-4A16-8310-F0AEEB268B59}"/>
              </a:ext>
            </a:extLst>
          </p:cNvPr>
          <p:cNvSpPr/>
          <p:nvPr/>
        </p:nvSpPr>
        <p:spPr>
          <a:xfrm>
            <a:off x="3877519" y="2535791"/>
            <a:ext cx="1747777" cy="998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46D48-9B93-4691-AD91-D59F505406F5}"/>
              </a:ext>
            </a:extLst>
          </p:cNvPr>
          <p:cNvSpPr txBox="1"/>
          <p:nvPr/>
        </p:nvSpPr>
        <p:spPr>
          <a:xfrm>
            <a:off x="5625296" y="1965202"/>
            <a:ext cx="5186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/>
              <a:t>500 Millones de Apps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1030" name="Picture 6" descr="Will Smith OoOOOO! GIF - WillSmith Shookt OMG GIFs">
            <a:extLst>
              <a:ext uri="{FF2B5EF4-FFF2-40B4-BE49-F238E27FC236}">
                <a16:creationId xmlns:a16="http://schemas.microsoft.com/office/drawing/2014/main" id="{455E976A-0347-43F9-848F-6F59EBB620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57" y="4084076"/>
            <a:ext cx="20955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2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#LessCodeMorePower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3074" name="Picture 2" descr="Developer flat isolated icon Royalty Free Vector Image">
            <a:extLst>
              <a:ext uri="{FF2B5EF4-FFF2-40B4-BE49-F238E27FC236}">
                <a16:creationId xmlns:a16="http://schemas.microsoft.com/office/drawing/2014/main" id="{3162F359-DFBC-4BA2-BA3C-9F42CD166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3"/>
          <a:stretch/>
        </p:blipFill>
        <p:spPr bwMode="auto">
          <a:xfrm>
            <a:off x="2721010" y="2087745"/>
            <a:ext cx="2773680" cy="268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ser icon with laptop computer male person Vector Image">
            <a:extLst>
              <a:ext uri="{FF2B5EF4-FFF2-40B4-BE49-F238E27FC236}">
                <a16:creationId xmlns:a16="http://schemas.microsoft.com/office/drawing/2014/main" id="{E5C10458-163D-4E25-8249-98F1A63F5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3"/>
          <a:stretch/>
        </p:blipFill>
        <p:spPr bwMode="auto">
          <a:xfrm>
            <a:off x="6285832" y="2087745"/>
            <a:ext cx="2773680" cy="268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17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#LessCodeMorePower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A54336-11FB-4F0A-BF33-B0266DE7CEF5}"/>
              </a:ext>
            </a:extLst>
          </p:cNvPr>
          <p:cNvSpPr txBox="1"/>
          <p:nvPr/>
        </p:nvSpPr>
        <p:spPr>
          <a:xfrm>
            <a:off x="1077686" y="2056996"/>
            <a:ext cx="7733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 err="1"/>
              <a:t>Less</a:t>
            </a:r>
            <a:r>
              <a:rPr lang="es-ES" sz="6000" b="1" dirty="0"/>
              <a:t> </a:t>
            </a:r>
            <a:r>
              <a:rPr lang="es-ES" sz="6000" b="1" dirty="0" err="1"/>
              <a:t>Code</a:t>
            </a:r>
            <a:r>
              <a:rPr lang="es-ES" sz="6000" b="1" dirty="0"/>
              <a:t> ≠ </a:t>
            </a:r>
            <a:r>
              <a:rPr lang="es-ES" sz="6000" b="1" dirty="0" err="1"/>
              <a:t>CodeLess</a:t>
            </a:r>
            <a:endParaRPr lang="es-ES" sz="6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1B672B-4B9F-41D2-9680-629C308F847A}"/>
              </a:ext>
            </a:extLst>
          </p:cNvPr>
          <p:cNvSpPr txBox="1"/>
          <p:nvPr/>
        </p:nvSpPr>
        <p:spPr>
          <a:xfrm>
            <a:off x="1077685" y="3114378"/>
            <a:ext cx="9906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dirty="0" err="1"/>
              <a:t>Less</a:t>
            </a:r>
            <a:r>
              <a:rPr lang="es-ES" sz="6000" b="1" dirty="0"/>
              <a:t> </a:t>
            </a:r>
            <a:r>
              <a:rPr lang="es-ES" sz="6000" b="1" dirty="0" err="1"/>
              <a:t>Code</a:t>
            </a:r>
            <a:r>
              <a:rPr lang="es-ES" sz="6000" b="1" dirty="0"/>
              <a:t> ≠ </a:t>
            </a:r>
            <a:r>
              <a:rPr lang="es-ES" sz="6000" b="1" dirty="0" err="1"/>
              <a:t>Less</a:t>
            </a:r>
            <a:r>
              <a:rPr lang="es-ES" sz="6000" b="1" dirty="0"/>
              <a:t> </a:t>
            </a:r>
            <a:r>
              <a:rPr lang="es-ES" sz="6000" b="1" dirty="0" err="1"/>
              <a:t>Knowledge</a:t>
            </a:r>
            <a:endParaRPr lang="es-ES" sz="6000" b="1" dirty="0"/>
          </a:p>
        </p:txBody>
      </p:sp>
    </p:spTree>
    <p:extLst>
      <p:ext uri="{BB962C8B-B14F-4D97-AF65-F5344CB8AC3E}">
        <p14:creationId xmlns:p14="http://schemas.microsoft.com/office/powerpoint/2010/main" val="47233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#LessCodeMorePower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BA60022-900A-4102-9085-CBBE8403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630" y="365126"/>
            <a:ext cx="981284" cy="9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0A2D5B-DF38-4BE8-9E95-63A5BFBB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1652320"/>
            <a:ext cx="4996371" cy="3891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F78C44-08F3-4E26-8FA0-E62A3E8CE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166" y="2086660"/>
            <a:ext cx="5607401" cy="23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04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#LessCodeMorePower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C4B75-AD1D-4310-9401-0AFFF8B51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30" y="307500"/>
            <a:ext cx="7715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FC5B05-B359-4381-933E-872078345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91"/>
          <a:stretch/>
        </p:blipFill>
        <p:spPr>
          <a:xfrm>
            <a:off x="6313714" y="1688124"/>
            <a:ext cx="5673902" cy="388555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7D056ED-20EF-4ED9-9686-9B4E44E3E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51" y="2316471"/>
            <a:ext cx="4880536" cy="22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PYME</a:t>
            </a:r>
          </a:p>
        </p:txBody>
      </p:sp>
    </p:spTree>
    <p:extLst>
      <p:ext uri="{BB962C8B-B14F-4D97-AF65-F5344CB8AC3E}">
        <p14:creationId xmlns:p14="http://schemas.microsoft.com/office/powerpoint/2010/main" val="73047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Reto</a:t>
            </a:r>
            <a:endParaRPr lang="en-US" dirty="0"/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de user">
            <a:extLst>
              <a:ext uri="{FF2B5EF4-FFF2-40B4-BE49-F238E27FC236}">
                <a16:creationId xmlns:a16="http://schemas.microsoft.com/office/drawing/2014/main" id="{0E722C01-3832-479D-89CD-FA448966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42" y="1315107"/>
            <a:ext cx="1128055" cy="11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sultado de imagen de user">
            <a:extLst>
              <a:ext uri="{FF2B5EF4-FFF2-40B4-BE49-F238E27FC236}">
                <a16:creationId xmlns:a16="http://schemas.microsoft.com/office/drawing/2014/main" id="{696ABB10-0E6B-47BB-B790-23DCB98F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03" y="2926389"/>
            <a:ext cx="1174535" cy="11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Resultado de imagen de user">
            <a:extLst>
              <a:ext uri="{FF2B5EF4-FFF2-40B4-BE49-F238E27FC236}">
                <a16:creationId xmlns:a16="http://schemas.microsoft.com/office/drawing/2014/main" id="{7F74E31C-76DB-4446-8686-D837C7D3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82" y="4238198"/>
            <a:ext cx="1420376" cy="14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2A72F21-3538-4AEE-9788-B43D5218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591" y="2926388"/>
            <a:ext cx="1429454" cy="12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84C0AD7-EEB0-459D-A450-67472082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83" y="1620952"/>
            <a:ext cx="628177" cy="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579CD3B-A5D8-4F47-9035-D17B037C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651" y="4682727"/>
            <a:ext cx="674175" cy="5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DCE152D-7117-4B36-A33F-BBAAACF84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83" y="2865360"/>
            <a:ext cx="674175" cy="55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CD44756-8EA2-4C61-B5B2-4A06721BA6E9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 flipV="1">
            <a:off x="7683958" y="3539512"/>
            <a:ext cx="2584633" cy="140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5AB7D12-7CB2-46D8-8475-561C9B2A614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561038" y="3490417"/>
            <a:ext cx="2584633" cy="3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D5455C9-7D4C-4566-93D8-D7ADEA2F129C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7537797" y="1879135"/>
            <a:ext cx="2730794" cy="1660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0896655-7E72-4739-A8BB-D7336DC8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67" y="1937655"/>
            <a:ext cx="5048664" cy="177023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Empresa</a:t>
            </a:r>
            <a:r>
              <a:rPr lang="en-US" dirty="0"/>
              <a:t> sector </a:t>
            </a:r>
            <a:r>
              <a:rPr lang="en-US" dirty="0" err="1"/>
              <a:t>Distribución</a:t>
            </a:r>
            <a:endParaRPr lang="en-US" dirty="0"/>
          </a:p>
          <a:p>
            <a:r>
              <a:rPr lang="en-US" dirty="0" err="1"/>
              <a:t>Recepción</a:t>
            </a:r>
            <a:r>
              <a:rPr lang="en-US" dirty="0"/>
              <a:t> de </a:t>
            </a:r>
            <a:r>
              <a:rPr lang="en-US" dirty="0" err="1"/>
              <a:t>Pedidos</a:t>
            </a:r>
            <a:r>
              <a:rPr lang="en-US" dirty="0"/>
              <a:t> por Email</a:t>
            </a:r>
          </a:p>
          <a:p>
            <a:r>
              <a:rPr lang="en-US" dirty="0"/>
              <a:t>Excel </a:t>
            </a:r>
            <a:r>
              <a:rPr lang="en-US" dirty="0" err="1"/>
              <a:t>Adjunto</a:t>
            </a:r>
            <a:endParaRPr lang="en-US" dirty="0"/>
          </a:p>
          <a:p>
            <a:r>
              <a:rPr lang="en-US" dirty="0"/>
              <a:t>Fin de </a:t>
            </a:r>
            <a:r>
              <a:rPr lang="en-US" dirty="0" err="1"/>
              <a:t>Semana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063C-B364-424F-A227-3DAD1190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21605"/>
            <a:ext cx="5786120" cy="330739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Descubriendo</a:t>
            </a:r>
            <a:br>
              <a:rPr lang="en-US" dirty="0"/>
            </a:br>
            <a:r>
              <a:rPr lang="en-US" dirty="0"/>
              <a:t>la</a:t>
            </a:r>
            <a:br>
              <a:rPr lang="en-US" dirty="0"/>
            </a:br>
            <a:r>
              <a:rPr lang="en-US" dirty="0"/>
              <a:t> 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2DC3E-95D3-440B-91B8-7B2F552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1097"/>
            <a:ext cx="4587643" cy="70380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José Luis Cano</a:t>
            </a:r>
          </a:p>
        </p:txBody>
      </p:sp>
    </p:spTree>
    <p:extLst>
      <p:ext uri="{BB962C8B-B14F-4D97-AF65-F5344CB8AC3E}">
        <p14:creationId xmlns:p14="http://schemas.microsoft.com/office/powerpoint/2010/main" val="4042004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/>
              <a:t>M365 + Power Platform+ SSIS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C742EF6C-763C-49D8-93A0-860C6333BC4A}"/>
              </a:ext>
            </a:extLst>
          </p:cNvPr>
          <p:cNvSpPr/>
          <p:nvPr/>
        </p:nvSpPr>
        <p:spPr>
          <a:xfrm>
            <a:off x="2108745" y="2678585"/>
            <a:ext cx="800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DF6FA81-024F-41D7-948C-166FF450B6D9}"/>
              </a:ext>
            </a:extLst>
          </p:cNvPr>
          <p:cNvGrpSpPr/>
          <p:nvPr/>
        </p:nvGrpSpPr>
        <p:grpSpPr>
          <a:xfrm>
            <a:off x="4785284" y="4420167"/>
            <a:ext cx="863353" cy="797904"/>
            <a:chOff x="4612410" y="4582243"/>
            <a:chExt cx="863353" cy="797904"/>
          </a:xfrm>
        </p:grpSpPr>
        <p:pic>
          <p:nvPicPr>
            <p:cNvPr id="23" name="Picture 20" descr="Resultado de imagen de excel">
              <a:extLst>
                <a:ext uri="{FF2B5EF4-FFF2-40B4-BE49-F238E27FC236}">
                  <a16:creationId xmlns:a16="http://schemas.microsoft.com/office/drawing/2014/main" id="{230E6E97-1012-442E-A7A3-C610DADB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410" y="4582243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 descr="Resultado de imagen de excel">
              <a:extLst>
                <a:ext uri="{FF2B5EF4-FFF2-40B4-BE49-F238E27FC236}">
                  <a16:creationId xmlns:a16="http://schemas.microsoft.com/office/drawing/2014/main" id="{9659DE0D-4F22-4CCC-9233-A94B2A7A6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410" y="4994827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Resultado de imagen de excel">
              <a:extLst>
                <a:ext uri="{FF2B5EF4-FFF2-40B4-BE49-F238E27FC236}">
                  <a16:creationId xmlns:a16="http://schemas.microsoft.com/office/drawing/2014/main" id="{2E520ED1-1B63-43D8-9C72-52907A88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19" y="4593724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Resultado de imagen de excel">
              <a:extLst>
                <a:ext uri="{FF2B5EF4-FFF2-40B4-BE49-F238E27FC236}">
                  <a16:creationId xmlns:a16="http://schemas.microsoft.com/office/drawing/2014/main" id="{0B6C6410-60D4-4FC9-B928-B554ACE1F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19" y="4994827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44539A-798F-4470-BE36-C75C52880FC7}"/>
              </a:ext>
            </a:extLst>
          </p:cNvPr>
          <p:cNvSpPr/>
          <p:nvPr/>
        </p:nvSpPr>
        <p:spPr>
          <a:xfrm rot="1773634">
            <a:off x="3993947" y="3471394"/>
            <a:ext cx="800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BD63962A-3DFB-4D67-9708-BED13AC3E53B}"/>
              </a:ext>
            </a:extLst>
          </p:cNvPr>
          <p:cNvSpPr/>
          <p:nvPr/>
        </p:nvSpPr>
        <p:spPr>
          <a:xfrm>
            <a:off x="4221668" y="2636134"/>
            <a:ext cx="3658529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A90B5594-51B4-4B7D-AB3E-3A7876BF8BA7}"/>
              </a:ext>
            </a:extLst>
          </p:cNvPr>
          <p:cNvSpPr/>
          <p:nvPr/>
        </p:nvSpPr>
        <p:spPr>
          <a:xfrm>
            <a:off x="5698629" y="3901928"/>
            <a:ext cx="800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lecha: a la derecha 34">
            <a:extLst>
              <a:ext uri="{FF2B5EF4-FFF2-40B4-BE49-F238E27FC236}">
                <a16:creationId xmlns:a16="http://schemas.microsoft.com/office/drawing/2014/main" id="{44883F55-1E58-42DD-937F-60062493F5FF}"/>
              </a:ext>
            </a:extLst>
          </p:cNvPr>
          <p:cNvSpPr/>
          <p:nvPr/>
        </p:nvSpPr>
        <p:spPr>
          <a:xfrm>
            <a:off x="9152360" y="2636133"/>
            <a:ext cx="800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Picture 2" descr="Resultado de imagen de power apps icon&quot;">
            <a:extLst>
              <a:ext uri="{FF2B5EF4-FFF2-40B4-BE49-F238E27FC236}">
                <a16:creationId xmlns:a16="http://schemas.microsoft.com/office/drawing/2014/main" id="{9F5BC030-DFE5-4071-876A-F46C73B5E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514" y="1043708"/>
            <a:ext cx="851693" cy="85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lecha: a la derecha 37">
            <a:extLst>
              <a:ext uri="{FF2B5EF4-FFF2-40B4-BE49-F238E27FC236}">
                <a16:creationId xmlns:a16="http://schemas.microsoft.com/office/drawing/2014/main" id="{1EDD8D0E-2A8D-48BB-9896-EE252E801479}"/>
              </a:ext>
            </a:extLst>
          </p:cNvPr>
          <p:cNvSpPr/>
          <p:nvPr/>
        </p:nvSpPr>
        <p:spPr>
          <a:xfrm rot="5400000">
            <a:off x="8352152" y="1931635"/>
            <a:ext cx="414415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Flecha: doblada hacia arriba 38">
            <a:extLst>
              <a:ext uri="{FF2B5EF4-FFF2-40B4-BE49-F238E27FC236}">
                <a16:creationId xmlns:a16="http://schemas.microsoft.com/office/drawing/2014/main" id="{2217D36E-2C44-4CB7-A3F3-CAF62D4214BE}"/>
              </a:ext>
            </a:extLst>
          </p:cNvPr>
          <p:cNvSpPr/>
          <p:nvPr/>
        </p:nvSpPr>
        <p:spPr>
          <a:xfrm>
            <a:off x="8012778" y="3394505"/>
            <a:ext cx="867111" cy="830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0" name="Picture 2" descr="Resultado de imagen de power automate">
            <a:extLst>
              <a:ext uri="{FF2B5EF4-FFF2-40B4-BE49-F238E27FC236}">
                <a16:creationId xmlns:a16="http://schemas.microsoft.com/office/drawing/2014/main" id="{8BABBAAF-234B-449D-ADF5-0150F75C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99" y="2488298"/>
            <a:ext cx="838905" cy="8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B7DF6C51-B514-4BA1-858E-5C0995CD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9" y="2449057"/>
            <a:ext cx="1102123" cy="94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BD49AE-A81F-40D8-83A2-7D56424D9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91" y="3510087"/>
            <a:ext cx="16097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sql server integration services">
            <a:extLst>
              <a:ext uri="{FF2B5EF4-FFF2-40B4-BE49-F238E27FC236}">
                <a16:creationId xmlns:a16="http://schemas.microsoft.com/office/drawing/2014/main" id="{E130ED1A-3FC7-45B3-BDC3-16F821DE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91" y="4752193"/>
            <a:ext cx="1516929" cy="8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587C687-9945-4170-8505-ED118297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87" y="3686600"/>
            <a:ext cx="7334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C2A543F-5B83-4E00-9B6E-6F2E1AA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197" y="2402308"/>
            <a:ext cx="1385465" cy="103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power bi">
            <a:extLst>
              <a:ext uri="{FF2B5EF4-FFF2-40B4-BE49-F238E27FC236}">
                <a16:creationId xmlns:a16="http://schemas.microsoft.com/office/drawing/2014/main" id="{57D82D50-CEF0-4123-AFA1-53337ACE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625" y="2372205"/>
            <a:ext cx="1012771" cy="10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9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D74C-BC4A-40CA-A84A-6CBDA66D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Beneficios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2025CB-6D7D-495F-B1A2-6CC97BF6D716}"/>
              </a:ext>
            </a:extLst>
          </p:cNvPr>
          <p:cNvSpPr txBox="1"/>
          <p:nvPr/>
        </p:nvSpPr>
        <p:spPr>
          <a:xfrm>
            <a:off x="2045856" y="1336119"/>
            <a:ext cx="767317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/>
              <a:t>Antes</a:t>
            </a:r>
            <a:endParaRPr lang="es-E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Pedidos del Fin de Semana eran entregados el martes o miércoles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Una persona colapsada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b="1" dirty="0"/>
              <a:t>Después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Pedidos del Fin de Semana son entregados el lunes por la mañana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Automático, una persona supervisa</a:t>
            </a:r>
          </a:p>
        </p:txBody>
      </p:sp>
      <p:pic>
        <p:nvPicPr>
          <p:cNvPr id="27" name="Picture 2" descr="Resultado de imagen de sad icon">
            <a:extLst>
              <a:ext uri="{FF2B5EF4-FFF2-40B4-BE49-F238E27FC236}">
                <a16:creationId xmlns:a16="http://schemas.microsoft.com/office/drawing/2014/main" id="{4DF7B7A1-36D7-4355-BFBF-58700E814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788449"/>
            <a:ext cx="1017155" cy="10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3B4D93-BBA6-4934-A074-80828C4EB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052397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8FB681-F585-4EDE-B568-F13D1DAE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095" y="1167304"/>
            <a:ext cx="328809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85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Ejercicio</a:t>
            </a:r>
            <a:r>
              <a:rPr lang="en-US" sz="4000" dirty="0"/>
              <a:t> Power Automate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C742EF6C-763C-49D8-93A0-860C6333BC4A}"/>
              </a:ext>
            </a:extLst>
          </p:cNvPr>
          <p:cNvSpPr/>
          <p:nvPr/>
        </p:nvSpPr>
        <p:spPr>
          <a:xfrm>
            <a:off x="2473581" y="3052754"/>
            <a:ext cx="800100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DF6FA81-024F-41D7-948C-166FF450B6D9}"/>
              </a:ext>
            </a:extLst>
          </p:cNvPr>
          <p:cNvGrpSpPr/>
          <p:nvPr/>
        </p:nvGrpSpPr>
        <p:grpSpPr>
          <a:xfrm>
            <a:off x="5902983" y="4906748"/>
            <a:ext cx="863353" cy="797904"/>
            <a:chOff x="4612410" y="4582243"/>
            <a:chExt cx="863353" cy="797904"/>
          </a:xfrm>
        </p:grpSpPr>
        <p:pic>
          <p:nvPicPr>
            <p:cNvPr id="23" name="Picture 20" descr="Resultado de imagen de excel">
              <a:extLst>
                <a:ext uri="{FF2B5EF4-FFF2-40B4-BE49-F238E27FC236}">
                  <a16:creationId xmlns:a16="http://schemas.microsoft.com/office/drawing/2014/main" id="{230E6E97-1012-442E-A7A3-C610DADB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410" y="4582243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0" descr="Resultado de imagen de excel">
              <a:extLst>
                <a:ext uri="{FF2B5EF4-FFF2-40B4-BE49-F238E27FC236}">
                  <a16:creationId xmlns:a16="http://schemas.microsoft.com/office/drawing/2014/main" id="{9659DE0D-4F22-4CCC-9233-A94B2A7A6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2410" y="4994827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 descr="Resultado de imagen de excel">
              <a:extLst>
                <a:ext uri="{FF2B5EF4-FFF2-40B4-BE49-F238E27FC236}">
                  <a16:creationId xmlns:a16="http://schemas.microsoft.com/office/drawing/2014/main" id="{2E520ED1-1B63-43D8-9C72-52907A88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19" y="4593724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0" descr="Resultado de imagen de excel">
              <a:extLst>
                <a:ext uri="{FF2B5EF4-FFF2-40B4-BE49-F238E27FC236}">
                  <a16:creationId xmlns:a16="http://schemas.microsoft.com/office/drawing/2014/main" id="{0B6C6410-60D4-4FC9-B928-B554ACE1F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219" y="4994827"/>
              <a:ext cx="392544" cy="385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1944539A-798F-4470-BE36-C75C52880FC7}"/>
              </a:ext>
            </a:extLst>
          </p:cNvPr>
          <p:cNvSpPr/>
          <p:nvPr/>
        </p:nvSpPr>
        <p:spPr>
          <a:xfrm rot="1773634">
            <a:off x="4407731" y="3755125"/>
            <a:ext cx="1258024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0" name="Picture 2" descr="Resultado de imagen de power automate">
            <a:extLst>
              <a:ext uri="{FF2B5EF4-FFF2-40B4-BE49-F238E27FC236}">
                <a16:creationId xmlns:a16="http://schemas.microsoft.com/office/drawing/2014/main" id="{8BABBAAF-234B-449D-ADF5-0150F75CA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35" y="2862467"/>
            <a:ext cx="838905" cy="83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B7DF6C51-B514-4BA1-858E-5C0995CD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15" y="2823226"/>
            <a:ext cx="1102123" cy="94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587C687-9945-4170-8505-ED118297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586" y="4173181"/>
            <a:ext cx="7334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C2A543F-5B83-4E00-9B6E-6F2E1AA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74" y="1409048"/>
            <a:ext cx="1168451" cy="86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power bi">
            <a:extLst>
              <a:ext uri="{FF2B5EF4-FFF2-40B4-BE49-F238E27FC236}">
                <a16:creationId xmlns:a16="http://schemas.microsoft.com/office/drawing/2014/main" id="{57D82D50-CEF0-4123-AFA1-53337ACE7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287" y="2703099"/>
            <a:ext cx="1012771" cy="10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3E5425FD-DCBC-4669-AAF7-7FA4B8E60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55" y="2781197"/>
            <a:ext cx="1009717" cy="9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CD25BE09-964D-4FA1-BF5A-364F162AAAB6}"/>
              </a:ext>
            </a:extLst>
          </p:cNvPr>
          <p:cNvSpPr/>
          <p:nvPr/>
        </p:nvSpPr>
        <p:spPr>
          <a:xfrm>
            <a:off x="4469387" y="3006252"/>
            <a:ext cx="1258024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1FAA0E58-6C80-410E-9F35-D17664A7CEAE}"/>
              </a:ext>
            </a:extLst>
          </p:cNvPr>
          <p:cNvSpPr/>
          <p:nvPr/>
        </p:nvSpPr>
        <p:spPr>
          <a:xfrm rot="19724880">
            <a:off x="4538691" y="2136184"/>
            <a:ext cx="1258024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Flecha: a la derecha 48">
            <a:extLst>
              <a:ext uri="{FF2B5EF4-FFF2-40B4-BE49-F238E27FC236}">
                <a16:creationId xmlns:a16="http://schemas.microsoft.com/office/drawing/2014/main" id="{8F468E39-3D32-473D-9A97-42D4E4A1BC90}"/>
              </a:ext>
            </a:extLst>
          </p:cNvPr>
          <p:cNvSpPr/>
          <p:nvPr/>
        </p:nvSpPr>
        <p:spPr>
          <a:xfrm>
            <a:off x="6996001" y="2996236"/>
            <a:ext cx="1258024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404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186356"/>
            <a:ext cx="10836910" cy="1158793"/>
          </a:xfrm>
        </p:spPr>
        <p:txBody>
          <a:bodyPr>
            <a:normAutofit/>
          </a:bodyPr>
          <a:lstStyle/>
          <a:p>
            <a:r>
              <a:rPr lang="en-US" dirty="0" err="1"/>
              <a:t>Ejercicio</a:t>
            </a:r>
            <a:endParaRPr lang="en-US" dirty="0"/>
          </a:p>
        </p:txBody>
      </p:sp>
      <p:pic>
        <p:nvPicPr>
          <p:cNvPr id="6" name="giphy">
            <a:hlinkClick r:id="" action="ppaction://media"/>
            <a:extLst>
              <a:ext uri="{FF2B5EF4-FFF2-40B4-BE49-F238E27FC236}">
                <a16:creationId xmlns:a16="http://schemas.microsoft.com/office/drawing/2014/main" id="{6ACB05CA-7BF8-4777-BAB4-33C2121C2E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574" y="1696054"/>
            <a:ext cx="7036443" cy="39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Ejercicio</a:t>
            </a:r>
            <a:r>
              <a:rPr lang="en-US" sz="4000" dirty="0"/>
              <a:t> Power Automate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4881FB-9019-48A0-A693-947A6C33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4" y="1242763"/>
            <a:ext cx="10390909" cy="43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5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Ejercicio</a:t>
            </a:r>
            <a:r>
              <a:rPr lang="en-US" sz="4000" dirty="0"/>
              <a:t> Power Automate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AFFF50-6124-4C81-BE9E-76C35528D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04" y="1527705"/>
            <a:ext cx="9819992" cy="32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8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Ejercicio</a:t>
            </a:r>
            <a:r>
              <a:rPr lang="en-US" sz="4000" dirty="0"/>
              <a:t> Power Automate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318F4C-7FA6-4671-98AB-24A743704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677" y="1228493"/>
            <a:ext cx="8027406" cy="45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A02F-24FC-48E1-BE47-9A32AC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186356"/>
            <a:ext cx="10658293" cy="115879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208791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Power Platform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53E3C82-1A38-4C53-8D6B-4D4D9132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01" y="2366606"/>
            <a:ext cx="1916239" cy="176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xploring the Microsoft Power Platform with Evros Technology Group">
            <a:extLst>
              <a:ext uri="{FF2B5EF4-FFF2-40B4-BE49-F238E27FC236}">
                <a16:creationId xmlns:a16="http://schemas.microsoft.com/office/drawing/2014/main" id="{F747EBFB-51D6-4609-99A0-EDC75241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8" y="1834548"/>
            <a:ext cx="6720841" cy="351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77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Integración</a:t>
            </a:r>
            <a:r>
              <a:rPr lang="en-US" sz="4000" dirty="0"/>
              <a:t> Power Apps – Power Automate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D8D31E-F643-4583-A9C2-23D521DD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70" y="1345690"/>
            <a:ext cx="8069104" cy="446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BAA5F90-3B6F-4CEB-A635-C02123694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José Luis Cano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486C52B-8446-4ABE-A1A0-029222251594}"/>
              </a:ext>
            </a:extLst>
          </p:cNvPr>
          <p:cNvSpPr txBox="1">
            <a:spLocks/>
          </p:cNvSpPr>
          <p:nvPr/>
        </p:nvSpPr>
        <p:spPr>
          <a:xfrm>
            <a:off x="172999" y="2032996"/>
            <a:ext cx="5120113" cy="973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Consultor Senior</a:t>
            </a:r>
          </a:p>
          <a:p>
            <a:pPr marL="457200" lvl="1" indent="0">
              <a:buNone/>
            </a:pPr>
            <a:r>
              <a:rPr lang="en-US" dirty="0"/>
              <a:t>Next Step Consultores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3242CCE-66D7-4C5A-9311-B75997D7C09F}"/>
              </a:ext>
            </a:extLst>
          </p:cNvPr>
          <p:cNvSpPr/>
          <p:nvPr/>
        </p:nvSpPr>
        <p:spPr>
          <a:xfrm>
            <a:off x="1405526" y="3987698"/>
            <a:ext cx="2940036" cy="381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Joseluis.cano@next-step.es</a:t>
            </a:r>
          </a:p>
        </p:txBody>
      </p:sp>
      <p:pic>
        <p:nvPicPr>
          <p:cNvPr id="13" name="Picture 2" descr="Resultado de imagen de linkedin icon">
            <a:extLst>
              <a:ext uri="{FF2B5EF4-FFF2-40B4-BE49-F238E27FC236}">
                <a16:creationId xmlns:a16="http://schemas.microsoft.com/office/drawing/2014/main" id="{090A98CA-8E65-4D7A-A39C-C11DA358F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1" y="4524711"/>
            <a:ext cx="394123" cy="3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58B2908B-2863-4A3C-8AA3-3ED929467114}"/>
              </a:ext>
            </a:extLst>
          </p:cNvPr>
          <p:cNvSpPr/>
          <p:nvPr/>
        </p:nvSpPr>
        <p:spPr>
          <a:xfrm>
            <a:off x="1405526" y="4499466"/>
            <a:ext cx="499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https://www.linkedin.com/in/canocoellojoseluis/</a:t>
            </a:r>
            <a:endParaRPr lang="es-ES" dirty="0"/>
          </a:p>
        </p:txBody>
      </p:sp>
      <p:pic>
        <p:nvPicPr>
          <p:cNvPr id="15" name="Picture 4" descr="Resultado de imagen de twitter icon">
            <a:extLst>
              <a:ext uri="{FF2B5EF4-FFF2-40B4-BE49-F238E27FC236}">
                <a16:creationId xmlns:a16="http://schemas.microsoft.com/office/drawing/2014/main" id="{4103EBB2-4AE9-448A-819D-9146B4FD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1" y="5017773"/>
            <a:ext cx="394124" cy="3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48D98B7A-0256-45D0-8E25-2CA5690C95EF}"/>
              </a:ext>
            </a:extLst>
          </p:cNvPr>
          <p:cNvSpPr/>
          <p:nvPr/>
        </p:nvSpPr>
        <p:spPr>
          <a:xfrm>
            <a:off x="1405526" y="4989398"/>
            <a:ext cx="1152880" cy="381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dirty="0"/>
              <a:t> </a:t>
            </a:r>
            <a:r>
              <a:rPr lang="en-US" dirty="0" err="1"/>
              <a:t>jlcanoc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25F19BF-69ED-41FA-A58A-03DB780C72FA}"/>
              </a:ext>
            </a:extLst>
          </p:cNvPr>
          <p:cNvSpPr txBox="1"/>
          <p:nvPr/>
        </p:nvSpPr>
        <p:spPr>
          <a:xfrm>
            <a:off x="1405526" y="5491449"/>
            <a:ext cx="4028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6"/>
              </a:rPr>
              <a:t>www.next-step.es</a:t>
            </a:r>
            <a:endParaRPr lang="en-US" sz="2000" dirty="0"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5B8D67-051C-46D0-960C-18E2AB225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9" y="397399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B328DA-FDB6-44F9-AC55-48663CF7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9" y="5505417"/>
            <a:ext cx="3905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exterior, persona, hombre, viendo&#10;&#10;Descripción generada automáticamente">
            <a:extLst>
              <a:ext uri="{FF2B5EF4-FFF2-40B4-BE49-F238E27FC236}">
                <a16:creationId xmlns:a16="http://schemas.microsoft.com/office/drawing/2014/main" id="{0C6594D7-AF9E-4BC3-A488-4319B56F5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40" y="1539741"/>
            <a:ext cx="4626781" cy="34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Integración</a:t>
            </a:r>
            <a:r>
              <a:rPr lang="en-US" sz="4000" dirty="0"/>
              <a:t> Power Apps – Power Automate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FD0888-A689-4AD4-B032-8F331439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37" y="1228493"/>
            <a:ext cx="6497908" cy="44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42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Integración</a:t>
            </a:r>
            <a:r>
              <a:rPr lang="en-US" sz="4000" dirty="0"/>
              <a:t> Power BI – Power Apps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0DFE58-7094-434B-9552-4F464A98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79" y="980566"/>
            <a:ext cx="8984105" cy="48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2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Integración</a:t>
            </a:r>
            <a:r>
              <a:rPr lang="en-US" sz="4000" dirty="0"/>
              <a:t> Power BI – Power Apps</a:t>
            </a:r>
          </a:p>
        </p:txBody>
      </p:sp>
      <p:pic>
        <p:nvPicPr>
          <p:cNvPr id="11" name="Picture 2" descr="Resultado de imagen de power automate">
            <a:extLst>
              <a:ext uri="{FF2B5EF4-FFF2-40B4-BE49-F238E27FC236}">
                <a16:creationId xmlns:a16="http://schemas.microsoft.com/office/drawing/2014/main" id="{B422640B-85D3-4F53-A4A8-C1AEA895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656"/>
            <a:ext cx="688491" cy="6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73AA4B-9966-40E9-93D1-0BEF97E7E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72" y="1733243"/>
            <a:ext cx="4624138" cy="36050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4A1CD45-AFF0-40AB-8363-CE85DA07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175" y="1733243"/>
            <a:ext cx="5328557" cy="18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61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F494BB3-DBDE-44FF-B599-9428D5E00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14"/>
          <a:stretch/>
        </p:blipFill>
        <p:spPr>
          <a:xfrm>
            <a:off x="7224666" y="1771207"/>
            <a:ext cx="4822478" cy="313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/>
              <a:t>Power Virtual Agent – Power Automate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DCEFD9-0D89-4901-A6E5-BA080C0B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06" y="1228493"/>
            <a:ext cx="6562936" cy="453121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E424977-EA66-4D9E-A679-6A8D1D72E5CA}"/>
              </a:ext>
            </a:extLst>
          </p:cNvPr>
          <p:cNvSpPr/>
          <p:nvPr/>
        </p:nvSpPr>
        <p:spPr>
          <a:xfrm>
            <a:off x="4223208" y="4906978"/>
            <a:ext cx="2573518" cy="60770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266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/>
              <a:t>Power Virtual Agent – Power Automate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B882C9-7F1C-4DB2-9395-2641C767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1674128"/>
            <a:ext cx="5097139" cy="35097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0B0CD2-9114-4F12-AACF-69EFC136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57" y="1674128"/>
            <a:ext cx="5336434" cy="356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04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/>
              <a:t>Power Virtual Agent – Power Automate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0B072F-2DD0-4993-8A7D-3D7BDC0D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6460"/>
            <a:ext cx="6095999" cy="334508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71485C0-6758-4CDC-9B80-FF953A3A9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75" y="1439426"/>
            <a:ext cx="5619407" cy="39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0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Recursos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9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1"/>
            <a:ext cx="10515600" cy="103004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Canal de </a:t>
            </a:r>
            <a:r>
              <a:rPr lang="en-US" sz="4000" dirty="0" err="1"/>
              <a:t>Youtube</a:t>
            </a:r>
            <a:r>
              <a:rPr lang="en-US" sz="4000" dirty="0"/>
              <a:t> Power Platform </a:t>
            </a:r>
            <a:r>
              <a:rPr lang="en-US" sz="4000" dirty="0" err="1"/>
              <a:t>España</a:t>
            </a:r>
            <a:endParaRPr lang="en-US" sz="4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61D6D0-CCAE-41C4-A607-95EC6063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9634"/>
            <a:ext cx="11068050" cy="1047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66E9C8-23BD-42EC-A464-BAB9BFA7F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71352"/>
            <a:ext cx="10972800" cy="10572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B852205-D3C5-45A3-9845-8D03816C0832}"/>
              </a:ext>
            </a:extLst>
          </p:cNvPr>
          <p:cNvSpPr txBox="1"/>
          <p:nvPr/>
        </p:nvSpPr>
        <p:spPr>
          <a:xfrm>
            <a:off x="393079" y="1364315"/>
            <a:ext cx="8817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5"/>
              </a:rPr>
              <a:t>https://www.youtube.com/channel/UCkqay02p7E15AzFLsiCYYRA</a:t>
            </a:r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3D47B3-E741-4C3C-ABBB-2FC4E31F9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901" y="1586669"/>
            <a:ext cx="3698499" cy="9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51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/>
              <a:t>Enlaces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24C2E5-0688-4CE3-B0CE-C885315A66C8}"/>
              </a:ext>
            </a:extLst>
          </p:cNvPr>
          <p:cNvSpPr txBox="1"/>
          <p:nvPr/>
        </p:nvSpPr>
        <p:spPr>
          <a:xfrm>
            <a:off x="838200" y="1228493"/>
            <a:ext cx="60941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Micrososft</a:t>
            </a: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Learn</a:t>
            </a: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 Power Platform</a:t>
            </a:r>
            <a:br>
              <a:rPr lang="es-ES" dirty="0"/>
            </a:b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3" tooltip="https://docs.microsoft.com/es-es/learn/powerplatform/"/>
              </a:rPr>
              <a:t>https://docs.microsoft.com/es-es/learn/powerplatform/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Platform</a:t>
            </a:r>
            <a:br>
              <a:rPr lang="es-ES" dirty="0"/>
            </a:b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4" tooltip="https://docs.microsoft.com/es-es/power-platform/"/>
              </a:rPr>
              <a:t>https://docs.microsoft.com/es-es/power-platform/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Apps</a:t>
            </a:r>
            <a:br>
              <a:rPr lang="es-ES" dirty="0"/>
            </a:b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5" tooltip="https://docs.microsoft.com/es-es/powerapps/"/>
              </a:rPr>
              <a:t>https://docs.microsoft.com/es-es/powerapps/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Automate</a:t>
            </a:r>
            <a:br>
              <a:rPr lang="es-ES" dirty="0"/>
            </a:b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6" tooltip="https://docs.microsoft.com/es-es/power-automate/"/>
              </a:rPr>
              <a:t>https://docs.microsoft.com/es-es/power-automate/</a:t>
            </a:r>
            <a:br>
              <a:rPr lang="es-ES" dirty="0"/>
            </a:b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99CE0E-1B86-46F4-BC2C-5BAF04B9F752}"/>
              </a:ext>
            </a:extLst>
          </p:cNvPr>
          <p:cNvSpPr txBox="1"/>
          <p:nvPr/>
        </p:nvSpPr>
        <p:spPr>
          <a:xfrm>
            <a:off x="6519745" y="951494"/>
            <a:ext cx="55012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BI</a:t>
            </a: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7" tooltip="https://docs.microsoft.com/es-es/power-bi/"/>
              </a:rPr>
              <a:t>https://docs.microsoft.com/es-es/power-bi/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Query</a:t>
            </a: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8" tooltip="https://docs.microsoft.com/es-es/power-query/"/>
              </a:rPr>
              <a:t>https://docs.microsoft.com/es-es/power-query/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Power Virtual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Agents</a:t>
            </a: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9" tooltip="https://docs.microsoft.com/es-es/power-virtual-agents/"/>
              </a:rPr>
              <a:t>https://docs.microsoft.com/es-es/power-virtual-agents/</a:t>
            </a:r>
            <a:br>
              <a:rPr lang="es-ES" dirty="0"/>
            </a:br>
            <a:br>
              <a:rPr lang="es-ES" dirty="0"/>
            </a:b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Documentación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Common</a:t>
            </a: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 Data Service</a:t>
            </a: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10" tooltip="https://docs.microsoft.com/es-es/powerapps/maker/common-data-service/data-platform-intro"/>
              </a:rPr>
              <a:t>https://docs.microsoft.com/es-es/powerapps/maker/common-data-service/data-platform-intro</a:t>
            </a:r>
            <a:br>
              <a:rPr lang="es-ES" dirty="0"/>
            </a:br>
            <a:br>
              <a:rPr lang="es-ES" dirty="0"/>
            </a:b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Github</a:t>
            </a: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 (materiales de las </a:t>
            </a:r>
            <a:r>
              <a:rPr lang="es-ES" b="0" i="0" dirty="0" err="1">
                <a:solidFill>
                  <a:srgbClr val="212121"/>
                </a:solidFill>
                <a:effectLst/>
                <a:latin typeface="Graphik Meetup"/>
              </a:rPr>
              <a:t>sessiones</a:t>
            </a:r>
            <a:r>
              <a:rPr lang="es-ES" b="0" i="0" dirty="0">
                <a:solidFill>
                  <a:srgbClr val="212121"/>
                </a:solidFill>
                <a:effectLst/>
                <a:latin typeface="Graphik Meetup"/>
              </a:rPr>
              <a:t>)</a:t>
            </a:r>
            <a:br>
              <a:rPr lang="es-ES" dirty="0"/>
            </a:br>
            <a:r>
              <a:rPr lang="es-ES" b="0" i="0" u="none" strike="noStrike" dirty="0">
                <a:effectLst/>
                <a:latin typeface="Graphik Meetup"/>
                <a:hlinkClick r:id="rId11" tooltip="https://github.com/sugcat/power-platform-spain/tree/master/materiales-sesiones"/>
              </a:rPr>
              <a:t>https://github.com/sugcat/power-platform-spain/tree/master/materiales-sesiones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381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Conclusiones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3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E9F9-7DA5-46BE-8FD3-98FC7600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1EC9-263C-4672-B5CC-D58181D9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Power Platform? Breve Intro con </a:t>
            </a:r>
            <a:r>
              <a:rPr lang="en-US" dirty="0" err="1"/>
              <a:t>Ejemplos</a:t>
            </a:r>
            <a:endParaRPr lang="en-US" dirty="0"/>
          </a:p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Power Platform?</a:t>
            </a:r>
          </a:p>
          <a:p>
            <a:r>
              <a:rPr lang="en-US" dirty="0"/>
              <a:t>Caso de PYME</a:t>
            </a:r>
          </a:p>
          <a:p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: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Power Platform</a:t>
            </a:r>
          </a:p>
          <a:p>
            <a:pPr lvl="1"/>
            <a:r>
              <a:rPr lang="en-US" dirty="0"/>
              <a:t>Power Apps – Power Automate</a:t>
            </a:r>
          </a:p>
          <a:p>
            <a:pPr lvl="1"/>
            <a:r>
              <a:rPr lang="en-US" dirty="0"/>
              <a:t>Power BI – Power Apps</a:t>
            </a:r>
          </a:p>
          <a:p>
            <a:pPr lvl="1"/>
            <a:r>
              <a:rPr lang="en-US" dirty="0"/>
              <a:t>Power Apps – Power BI</a:t>
            </a:r>
          </a:p>
          <a:p>
            <a:pPr lvl="1"/>
            <a:r>
              <a:rPr lang="en-US" dirty="0"/>
              <a:t>Power Virtual Agents – Power Automate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35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A0F4AB-8D82-4A4C-9A50-53A071D2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32" y="198451"/>
            <a:ext cx="10515600" cy="1030042"/>
          </a:xfrm>
        </p:spPr>
        <p:txBody>
          <a:bodyPr>
            <a:normAutofit/>
          </a:bodyPr>
          <a:lstStyle/>
          <a:p>
            <a:r>
              <a:rPr lang="en-US" sz="4000" dirty="0" err="1"/>
              <a:t>Conclusiones</a:t>
            </a:r>
            <a:endParaRPr lang="en-US" sz="4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010B68-A7F2-4FFC-A5ED-674FD3325511}"/>
              </a:ext>
            </a:extLst>
          </p:cNvPr>
          <p:cNvSpPr txBox="1"/>
          <p:nvPr/>
        </p:nvSpPr>
        <p:spPr>
          <a:xfrm>
            <a:off x="748064" y="1582340"/>
            <a:ext cx="53028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dirty="0"/>
              <a:t>Power Platform está pensado para mejorar la productividad en las empresas y promueve su o su uso a perfiles no exclusivamente técnicos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dirty="0"/>
              <a:t>La integración entre componentes de Power Platform enriquece nuestras soluciones.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/>
          </a:p>
          <a:p>
            <a:pPr marL="342900" indent="-342900" algn="just">
              <a:buFont typeface="+mj-lt"/>
              <a:buAutoNum type="arabicPeriod"/>
            </a:pPr>
            <a:r>
              <a:rPr lang="es-ES" dirty="0"/>
              <a:t>Debemos ampliar nuestros conocimientos para analizar correctamente el escenario antes de elegir la(s) herramienta adecuada(s): </a:t>
            </a:r>
            <a:r>
              <a:rPr lang="es-ES" i="1" dirty="0"/>
              <a:t>“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right</a:t>
            </a:r>
            <a:r>
              <a:rPr lang="es-ES" i="1" dirty="0"/>
              <a:t> </a:t>
            </a:r>
            <a:r>
              <a:rPr lang="es-ES" i="1" dirty="0" err="1"/>
              <a:t>tool</a:t>
            </a:r>
            <a:r>
              <a:rPr lang="es-ES" i="1" dirty="0"/>
              <a:t> </a:t>
            </a:r>
            <a:r>
              <a:rPr lang="es-ES" i="1" dirty="0" err="1"/>
              <a:t>for</a:t>
            </a:r>
            <a:r>
              <a:rPr lang="es-ES" i="1" dirty="0"/>
              <a:t>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right</a:t>
            </a:r>
            <a:r>
              <a:rPr lang="es-ES" i="1" dirty="0"/>
              <a:t> </a:t>
            </a:r>
            <a:r>
              <a:rPr lang="es-ES" i="1" dirty="0" err="1"/>
              <a:t>thing</a:t>
            </a:r>
            <a:r>
              <a:rPr lang="es-ES" i="1" dirty="0"/>
              <a:t>”</a:t>
            </a:r>
          </a:p>
          <a:p>
            <a:pPr lvl="1"/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" dirty="0"/>
          </a:p>
        </p:txBody>
      </p:sp>
      <p:pic>
        <p:nvPicPr>
          <p:cNvPr id="3078" name="Picture 6" descr="Resultado de imagen de the right tool for the right thing">
            <a:extLst>
              <a:ext uri="{FF2B5EF4-FFF2-40B4-BE49-F238E27FC236}">
                <a16:creationId xmlns:a16="http://schemas.microsoft.com/office/drawing/2014/main" id="{008F99AD-EB8A-43D2-8B4D-9F9297C01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5"/>
          <a:stretch/>
        </p:blipFill>
        <p:spPr bwMode="auto">
          <a:xfrm>
            <a:off x="7167869" y="1582340"/>
            <a:ext cx="4611004" cy="31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915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rgbClr val="732773"/>
                </a:solidFill>
              </a:rPr>
              <a:t>Muchas</a:t>
            </a:r>
            <a:r>
              <a:rPr lang="en-US" dirty="0">
                <a:solidFill>
                  <a:srgbClr val="732773"/>
                </a:solidFill>
              </a:rPr>
              <a:t> gracias</a:t>
            </a:r>
          </a:p>
        </p:txBody>
      </p:sp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0EC6-F4E1-4C75-B230-2C38DA40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Power Platform?</a:t>
            </a:r>
          </a:p>
        </p:txBody>
      </p:sp>
    </p:spTree>
    <p:extLst>
      <p:ext uri="{BB962C8B-B14F-4D97-AF65-F5344CB8AC3E}">
        <p14:creationId xmlns:p14="http://schemas.microsoft.com/office/powerpoint/2010/main" val="29107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5122" name="Picture 2" descr="Herramientas Microsoft Power Platform">
            <a:extLst>
              <a:ext uri="{FF2B5EF4-FFF2-40B4-BE49-F238E27FC236}">
                <a16:creationId xmlns:a16="http://schemas.microsoft.com/office/drawing/2014/main" id="{A62B35AD-1F48-4417-9A20-FBD43478D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4"/>
          <a:stretch/>
        </p:blipFill>
        <p:spPr bwMode="auto">
          <a:xfrm>
            <a:off x="2061210" y="1720215"/>
            <a:ext cx="7586496" cy="341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D5DD67C-FA5B-4950-B513-43970CAF9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44"/>
          <a:stretch/>
        </p:blipFill>
        <p:spPr bwMode="auto">
          <a:xfrm>
            <a:off x="683131" y="1395168"/>
            <a:ext cx="10825737" cy="396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86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E3392-68FE-477C-9C0C-A08C0E8F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563" y="213306"/>
            <a:ext cx="658067" cy="66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F335158C-4C9D-4ABF-BA0C-234E306E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385" y="1636722"/>
            <a:ext cx="7048500" cy="39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6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F540C-63D9-4102-9168-DD270C7D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Apps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4274DA-4FBB-43CD-B470-67DDB0001666}"/>
              </a:ext>
            </a:extLst>
          </p:cNvPr>
          <p:cNvSpPr txBox="1">
            <a:spLocks/>
          </p:cNvSpPr>
          <p:nvPr/>
        </p:nvSpPr>
        <p:spPr>
          <a:xfrm>
            <a:off x="10405640" y="5106120"/>
            <a:ext cx="1609846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>
                <a:latin typeface="+mn-lt"/>
              </a:rPr>
              <a:t>Fuente: Microsoft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C82307-EFA9-40D0-BB2F-A4AA58EF5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6"/>
          <a:stretch/>
        </p:blipFill>
        <p:spPr>
          <a:xfrm>
            <a:off x="1922585" y="1820114"/>
            <a:ext cx="7514491" cy="3509478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1E89BD2-9EAB-4520-8466-9B90DAB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30" y="307500"/>
            <a:ext cx="7715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2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4565A"/>
      </a:dk2>
      <a:lt2>
        <a:srgbClr val="E7E8E9"/>
      </a:lt2>
      <a:accent1>
        <a:srgbClr val="732773"/>
      </a:accent1>
      <a:accent2>
        <a:srgbClr val="54565A"/>
      </a:accent2>
      <a:accent3>
        <a:srgbClr val="A442DC"/>
      </a:accent3>
      <a:accent4>
        <a:srgbClr val="7B7E83"/>
      </a:accent4>
      <a:accent5>
        <a:srgbClr val="D8D9DA"/>
      </a:accent5>
      <a:accent6>
        <a:srgbClr val="B564E3"/>
      </a:accent6>
      <a:hlink>
        <a:srgbClr val="0563C1"/>
      </a:hlink>
      <a:folHlink>
        <a:srgbClr val="0563C1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826253EBDB1C4FB9DA467FD57FD2F1" ma:contentTypeVersion="11" ma:contentTypeDescription="Crear nuevo documento." ma:contentTypeScope="" ma:versionID="2efc58d2e88c69d722834feca4747307">
  <xsd:schema xmlns:xsd="http://www.w3.org/2001/XMLSchema" xmlns:xs="http://www.w3.org/2001/XMLSchema" xmlns:p="http://schemas.microsoft.com/office/2006/metadata/properties" xmlns:ns2="3fec88e2-7b8b-42c8-bdb2-d65384baa0ab" xmlns:ns3="eff05f76-6d47-4c14-8e78-d46dfaef9bdc" targetNamespace="http://schemas.microsoft.com/office/2006/metadata/properties" ma:root="true" ma:fieldsID="7abe5e1146f9890e4d5a32049985f161" ns2:_="" ns3:_="">
    <xsd:import namespace="3fec88e2-7b8b-42c8-bdb2-d65384baa0ab"/>
    <xsd:import namespace="eff05f76-6d47-4c14-8e78-d46dfaef9bd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c88e2-7b8b-42c8-bdb2-d65384baa0a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Última vez que se compartió por usuario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Última vez que se compartió por hora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05f76-6d47-4c14-8e78-d46dfaef9b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BD89D9-7255-4D5A-82E5-E966CAEE4330}">
  <ds:schemaRefs>
    <ds:schemaRef ds:uri="3fec88e2-7b8b-42c8-bdb2-d65384baa0ab"/>
    <ds:schemaRef ds:uri="http://purl.org/dc/dcmitype/"/>
    <ds:schemaRef ds:uri="http://www.w3.org/XML/1998/namespace"/>
    <ds:schemaRef ds:uri="eff05f76-6d47-4c14-8e78-d46dfaef9bd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DCCBD30-86E4-4016-9685-62F305434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ec88e2-7b8b-42c8-bdb2-d65384baa0ab"/>
    <ds:schemaRef ds:uri="eff05f76-6d47-4c14-8e78-d46dfaef9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11BBF7-1CE1-4050-9514-DB9AE0D56D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3643</TotalTime>
  <Words>594</Words>
  <Application>Microsoft Office PowerPoint</Application>
  <PresentationFormat>Panorámica</PresentationFormat>
  <Paragraphs>123</Paragraphs>
  <Slides>42</Slides>
  <Notes>33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2" baseType="lpstr">
      <vt:lpstr>Arial</vt:lpstr>
      <vt:lpstr>Calibri</vt:lpstr>
      <vt:lpstr>Consolas</vt:lpstr>
      <vt:lpstr>Gill Sans MT</vt:lpstr>
      <vt:lpstr>Graphik Meetup</vt:lpstr>
      <vt:lpstr>Klavika Medium Condensed</vt:lpstr>
      <vt:lpstr>Segoe UI Black</vt:lpstr>
      <vt:lpstr>Segoe UI Semibold</vt:lpstr>
      <vt:lpstr>Segoe UI Semilight</vt:lpstr>
      <vt:lpstr>Office Theme</vt:lpstr>
      <vt:lpstr>Presentación de PowerPoint</vt:lpstr>
      <vt:lpstr>Descubriendo la  Power Platform</vt:lpstr>
      <vt:lpstr>José Luis Cano</vt:lpstr>
      <vt:lpstr>Agenda</vt:lpstr>
      <vt:lpstr>¿Qué es Power Platform?</vt:lpstr>
      <vt:lpstr>Power Platform</vt:lpstr>
      <vt:lpstr>Power Platform</vt:lpstr>
      <vt:lpstr>Power BI</vt:lpstr>
      <vt:lpstr>Power Apps</vt:lpstr>
      <vt:lpstr>Power Automate</vt:lpstr>
      <vt:lpstr>Power Virtual Agent</vt:lpstr>
      <vt:lpstr>¿Por Qué Power Platform?</vt:lpstr>
      <vt:lpstr>#LessCodeMorePower</vt:lpstr>
      <vt:lpstr>#LessCodeMorePower</vt:lpstr>
      <vt:lpstr>#LessCodeMorePower</vt:lpstr>
      <vt:lpstr>#LessCodeMorePower</vt:lpstr>
      <vt:lpstr>#LessCodeMorePower</vt:lpstr>
      <vt:lpstr>Caso PYME</vt:lpstr>
      <vt:lpstr>Reto</vt:lpstr>
      <vt:lpstr>M365 + Power Platform+ SSIS</vt:lpstr>
      <vt:lpstr>Beneficios</vt:lpstr>
      <vt:lpstr>Ejercicio Power Automate</vt:lpstr>
      <vt:lpstr>Ejercicio</vt:lpstr>
      <vt:lpstr>Ejercicio Power Automate</vt:lpstr>
      <vt:lpstr>Ejercicio Power Automate</vt:lpstr>
      <vt:lpstr>Ejercicio Power Automate</vt:lpstr>
      <vt:lpstr>Integración en Power Platform</vt:lpstr>
      <vt:lpstr>Integración en Power Platform</vt:lpstr>
      <vt:lpstr>Integración Power Apps – Power Automate</vt:lpstr>
      <vt:lpstr>Integración Power Apps – Power Automate</vt:lpstr>
      <vt:lpstr>Integración Power BI – Power Apps</vt:lpstr>
      <vt:lpstr>Integración Power BI – Power Apps</vt:lpstr>
      <vt:lpstr>Power Virtual Agent – Power Automate</vt:lpstr>
      <vt:lpstr>Power Virtual Agent – Power Automate</vt:lpstr>
      <vt:lpstr>Power Virtual Agent – Power Automate</vt:lpstr>
      <vt:lpstr>Recursos</vt:lpstr>
      <vt:lpstr>Canal de Youtube Power Platform España</vt:lpstr>
      <vt:lpstr>Enlaces</vt:lpstr>
      <vt:lpstr>Conclusiones</vt:lpstr>
      <vt:lpstr>Conclusiones</vt:lpstr>
      <vt:lpstr>Preguntas?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to the Presenter</dc:title>
  <dc:creator>Kunal Tripathy</dc:creator>
  <cp:lastModifiedBy>José Luis Cano</cp:lastModifiedBy>
  <cp:revision>44</cp:revision>
  <dcterms:created xsi:type="dcterms:W3CDTF">2020-02-08T21:32:28Z</dcterms:created>
  <dcterms:modified xsi:type="dcterms:W3CDTF">2020-07-06T12:12:37Z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0x01010078826253EBDB1C4FB9DA467FD57FD2F1</vt:lpwstr>
  </property>
</Properties>
</file>